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7" name="Shape 127"/>
        <p:cNvGrpSpPr/>
        <p:nvPr/>
      </p:nvGrpSpPr>
      <p:grpSpPr>
        <a:xfrm>
          <a:off x="0" y="0"/>
          <a:ext cx="0" cy="0"/>
          <a:chOff x="0" y="0"/>
          <a:chExt cx="0" cy="0"/>
        </a:xfrm>
      </p:grpSpPr>
      <p:sp>
        <p:nvSpPr>
          <p:cNvPr id="128" name="Google Shape;128;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Google Shape;134;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Google Shape;140;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5" name="Shape 145"/>
        <p:cNvGrpSpPr/>
        <p:nvPr/>
      </p:nvGrpSpPr>
      <p:grpSpPr>
        <a:xfrm>
          <a:off x="0" y="0"/>
          <a:ext cx="0" cy="0"/>
          <a:chOff x="0" y="0"/>
          <a:chExt cx="0" cy="0"/>
        </a:xfrm>
      </p:grpSpPr>
      <p:sp>
        <p:nvSpPr>
          <p:cNvPr id="146" name="Google Shape;146;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Google Shape;152;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Google Shape;158;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Google Shape;163;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 name="Shape 89"/>
        <p:cNvGrpSpPr/>
        <p:nvPr/>
      </p:nvGrpSpPr>
      <p:grpSpPr>
        <a:xfrm>
          <a:off x="0" y="0"/>
          <a:ext cx="0" cy="0"/>
          <a:chOff x="0" y="0"/>
          <a:chExt cx="0" cy="0"/>
        </a:xfrm>
      </p:grpSpPr>
      <p:sp>
        <p:nvSpPr>
          <p:cNvPr id="90" name="Google Shape;90;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Google Shape;95;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9" name="Shape 99"/>
        <p:cNvGrpSpPr/>
        <p:nvPr/>
      </p:nvGrpSpPr>
      <p:grpSpPr>
        <a:xfrm>
          <a:off x="0" y="0"/>
          <a:ext cx="0" cy="0"/>
          <a:chOff x="0" y="0"/>
          <a:chExt cx="0" cy="0"/>
        </a:xfrm>
      </p:grpSpPr>
      <p:sp>
        <p:nvSpPr>
          <p:cNvPr id="100" name="Google Shape;100;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4" name="Shape 104"/>
        <p:cNvGrpSpPr/>
        <p:nvPr/>
      </p:nvGrpSpPr>
      <p:grpSpPr>
        <a:xfrm>
          <a:off x="0" y="0"/>
          <a:ext cx="0" cy="0"/>
          <a:chOff x="0" y="0"/>
          <a:chExt cx="0" cy="0"/>
        </a:xfrm>
      </p:grpSpPr>
      <p:sp>
        <p:nvSpPr>
          <p:cNvPr id="105" name="Google Shape;105;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Google Shape;117;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Google Shape;123;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3" name="Google Shape;13;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marR="0" rtl="0" algn="ctr">
              <a:spcBef>
                <a:spcPts val="640"/>
              </a:spcBef>
              <a:spcAft>
                <a:spcPts val="0"/>
              </a:spcAft>
              <a:buClr>
                <a:schemeClr val="lt1"/>
              </a:buClr>
              <a:buSzPts val="3200"/>
              <a:buFont typeface="Arial"/>
              <a:buNone/>
              <a:defRPr b="0" i="0" sz="3200" u="none" cap="none" strike="noStrike">
                <a:solidFill>
                  <a:schemeClr val="lt1"/>
                </a:solidFill>
                <a:latin typeface="Calibri"/>
                <a:ea typeface="Calibri"/>
                <a:cs typeface="Calibri"/>
                <a:sym typeface="Calibri"/>
              </a:defRPr>
            </a:lvl1pPr>
            <a:lvl2pPr lvl="1" marR="0" rtl="0" algn="ctr">
              <a:spcBef>
                <a:spcPts val="560"/>
              </a:spcBef>
              <a:spcAft>
                <a:spcPts val="0"/>
              </a:spcAft>
              <a:buClr>
                <a:schemeClr val="lt1"/>
              </a:buClr>
              <a:buSzPts val="2800"/>
              <a:buFont typeface="Arial"/>
              <a:buNone/>
              <a:defRPr b="0" i="0" sz="2800" u="none" cap="none" strike="noStrike">
                <a:solidFill>
                  <a:schemeClr val="lt1"/>
                </a:solidFill>
                <a:latin typeface="Calibri"/>
                <a:ea typeface="Calibri"/>
                <a:cs typeface="Calibri"/>
                <a:sym typeface="Calibri"/>
              </a:defRPr>
            </a:lvl2pPr>
            <a:lvl3pPr lvl="2" marR="0" rtl="0" algn="ctr">
              <a:spcBef>
                <a:spcPts val="480"/>
              </a:spcBef>
              <a:spcAft>
                <a:spcPts val="0"/>
              </a:spcAft>
              <a:buClr>
                <a:schemeClr val="lt1"/>
              </a:buClr>
              <a:buSzPts val="2400"/>
              <a:buFont typeface="Arial"/>
              <a:buNone/>
              <a:defRPr b="0" i="0" sz="2400" u="none" cap="none" strike="noStrike">
                <a:solidFill>
                  <a:schemeClr val="lt1"/>
                </a:solidFill>
                <a:latin typeface="Calibri"/>
                <a:ea typeface="Calibri"/>
                <a:cs typeface="Calibri"/>
                <a:sym typeface="Calibri"/>
              </a:defRPr>
            </a:lvl3pPr>
            <a:lvl4pPr lvl="3" marR="0" rtl="0" algn="ctr">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4pPr>
            <a:lvl5pPr lvl="4" marR="0" rtl="0" algn="ctr">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5pPr>
            <a:lvl6pPr lvl="5" marR="0" rtl="0" algn="ctr">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6pPr>
            <a:lvl7pPr lvl="6" marR="0" rtl="0" algn="ctr">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7pPr>
            <a:lvl8pPr lvl="7" marR="0" rtl="0" algn="ctr">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8pPr>
            <a:lvl9pPr lvl="8" marR="0" rtl="0" algn="ctr">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9pPr>
          </a:lstStyle>
          <a:p/>
        </p:txBody>
      </p:sp>
      <p:sp>
        <p:nvSpPr>
          <p:cNvPr id="14" name="Google Shape;14;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15" name="Google Shape;15;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16" name="Google Shape;16;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chemeClr val="lt1"/>
                </a:solidFill>
                <a:latin typeface="Calibri"/>
                <a:ea typeface="Calibri"/>
                <a:cs typeface="Calibri"/>
                <a:sym typeface="Calibri"/>
              </a:defRPr>
            </a:lvl1pPr>
            <a:lvl2pPr indent="0" lvl="1" marL="0" marR="0" rtl="0" algn="r">
              <a:spcBef>
                <a:spcPts val="0"/>
              </a:spcBef>
              <a:buNone/>
              <a:defRPr b="0" i="0" sz="1200" u="none" cap="none" strike="noStrike">
                <a:solidFill>
                  <a:schemeClr val="lt1"/>
                </a:solidFill>
                <a:latin typeface="Calibri"/>
                <a:ea typeface="Calibri"/>
                <a:cs typeface="Calibri"/>
                <a:sym typeface="Calibri"/>
              </a:defRPr>
            </a:lvl2pPr>
            <a:lvl3pPr indent="0" lvl="2" marL="0" marR="0" rtl="0" algn="r">
              <a:spcBef>
                <a:spcPts val="0"/>
              </a:spcBef>
              <a:buNone/>
              <a:defRPr b="0" i="0" sz="1200" u="none" cap="none" strike="noStrike">
                <a:solidFill>
                  <a:schemeClr val="lt1"/>
                </a:solidFill>
                <a:latin typeface="Calibri"/>
                <a:ea typeface="Calibri"/>
                <a:cs typeface="Calibri"/>
                <a:sym typeface="Calibri"/>
              </a:defRPr>
            </a:lvl3pPr>
            <a:lvl4pPr indent="0" lvl="3" marL="0" marR="0" rtl="0" algn="r">
              <a:spcBef>
                <a:spcPts val="0"/>
              </a:spcBef>
              <a:buNone/>
              <a:defRPr b="0" i="0" sz="1200" u="none" cap="none" strike="noStrike">
                <a:solidFill>
                  <a:schemeClr val="lt1"/>
                </a:solidFill>
                <a:latin typeface="Calibri"/>
                <a:ea typeface="Calibri"/>
                <a:cs typeface="Calibri"/>
                <a:sym typeface="Calibri"/>
              </a:defRPr>
            </a:lvl4pPr>
            <a:lvl5pPr indent="0" lvl="4" marL="0" marR="0" rtl="0" algn="r">
              <a:spcBef>
                <a:spcPts val="0"/>
              </a:spcBef>
              <a:buNone/>
              <a:defRPr b="0" i="0" sz="1200" u="none" cap="none" strike="noStrike">
                <a:solidFill>
                  <a:schemeClr val="lt1"/>
                </a:solidFill>
                <a:latin typeface="Calibri"/>
                <a:ea typeface="Calibri"/>
                <a:cs typeface="Calibri"/>
                <a:sym typeface="Calibri"/>
              </a:defRPr>
            </a:lvl5pPr>
            <a:lvl6pPr indent="0" lvl="5" marL="0" marR="0" rtl="0" algn="r">
              <a:spcBef>
                <a:spcPts val="0"/>
              </a:spcBef>
              <a:buNone/>
              <a:defRPr b="0" i="0" sz="1200" u="none" cap="none" strike="noStrike">
                <a:solidFill>
                  <a:schemeClr val="lt1"/>
                </a:solidFill>
                <a:latin typeface="Calibri"/>
                <a:ea typeface="Calibri"/>
                <a:cs typeface="Calibri"/>
                <a:sym typeface="Calibri"/>
              </a:defRPr>
            </a:lvl6pPr>
            <a:lvl7pPr indent="0" lvl="6" marL="0" marR="0" rtl="0" algn="r">
              <a:spcBef>
                <a:spcPts val="0"/>
              </a:spcBef>
              <a:buNone/>
              <a:defRPr b="0" i="0" sz="1200" u="none" cap="none" strike="noStrike">
                <a:solidFill>
                  <a:schemeClr val="lt1"/>
                </a:solidFill>
                <a:latin typeface="Calibri"/>
                <a:ea typeface="Calibri"/>
                <a:cs typeface="Calibri"/>
                <a:sym typeface="Calibri"/>
              </a:defRPr>
            </a:lvl7pPr>
            <a:lvl8pPr indent="0" lvl="7" marL="0" marR="0" rtl="0" algn="r">
              <a:spcBef>
                <a:spcPts val="0"/>
              </a:spcBef>
              <a:buNone/>
              <a:defRPr b="0" i="0" sz="1200" u="none" cap="none" strike="noStrike">
                <a:solidFill>
                  <a:schemeClr val="lt1"/>
                </a:solidFill>
                <a:latin typeface="Calibri"/>
                <a:ea typeface="Calibri"/>
                <a:cs typeface="Calibri"/>
                <a:sym typeface="Calibri"/>
              </a:defRPr>
            </a:lvl8pPr>
            <a:lvl9pPr indent="0" lvl="8" marL="0" marR="0" rtl="0" algn="r">
              <a:spcBef>
                <a:spcPts val="0"/>
              </a:spcBef>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0" name="Google Shape;70;p11"/>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lt1"/>
              </a:buClr>
              <a:buSzPts val="3200"/>
              <a:buFont typeface="Arial"/>
              <a:buChar char="•"/>
              <a:defRPr b="0" i="0" sz="3200" u="none" cap="none" strike="noStrike">
                <a:solidFill>
                  <a:schemeClr val="lt1"/>
                </a:solidFill>
                <a:latin typeface="Calibri"/>
                <a:ea typeface="Calibri"/>
                <a:cs typeface="Calibri"/>
                <a:sym typeface="Calibri"/>
              </a:defRPr>
            </a:lvl1pPr>
            <a:lvl2pPr indent="-406400" lvl="1" marL="914400" marR="0" rtl="0" algn="l">
              <a:spcBef>
                <a:spcPts val="56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2pPr>
            <a:lvl3pPr indent="-381000" lvl="2" marL="1371600" marR="0" rtl="0" algn="l">
              <a:spcBef>
                <a:spcPts val="48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4pPr>
            <a:lvl5pPr indent="-355600" lvl="4" marL="22860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5pPr>
            <a:lvl6pPr indent="-355600" lvl="5" marL="27432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9pPr>
          </a:lstStyle>
          <a:p/>
        </p:txBody>
      </p:sp>
      <p:sp>
        <p:nvSpPr>
          <p:cNvPr id="71" name="Google Shape;71;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73" name="Google Shape;7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chemeClr val="lt1"/>
                </a:solidFill>
                <a:latin typeface="Calibri"/>
                <a:ea typeface="Calibri"/>
                <a:cs typeface="Calibri"/>
                <a:sym typeface="Calibri"/>
              </a:defRPr>
            </a:lvl1pPr>
            <a:lvl2pPr indent="0" lvl="1" marL="0" marR="0" rtl="0" algn="r">
              <a:spcBef>
                <a:spcPts val="0"/>
              </a:spcBef>
              <a:buNone/>
              <a:defRPr sz="1200">
                <a:solidFill>
                  <a:schemeClr val="lt1"/>
                </a:solidFill>
                <a:latin typeface="Calibri"/>
                <a:ea typeface="Calibri"/>
                <a:cs typeface="Calibri"/>
                <a:sym typeface="Calibri"/>
              </a:defRPr>
            </a:lvl2pPr>
            <a:lvl3pPr indent="0" lvl="2" marL="0" marR="0" rtl="0" algn="r">
              <a:spcBef>
                <a:spcPts val="0"/>
              </a:spcBef>
              <a:buNone/>
              <a:defRPr sz="1200">
                <a:solidFill>
                  <a:schemeClr val="lt1"/>
                </a:solidFill>
                <a:latin typeface="Calibri"/>
                <a:ea typeface="Calibri"/>
                <a:cs typeface="Calibri"/>
                <a:sym typeface="Calibri"/>
              </a:defRPr>
            </a:lvl3pPr>
            <a:lvl4pPr indent="0" lvl="3" marL="0" marR="0" rtl="0" algn="r">
              <a:spcBef>
                <a:spcPts val="0"/>
              </a:spcBef>
              <a:buNone/>
              <a:defRPr sz="1200">
                <a:solidFill>
                  <a:schemeClr val="lt1"/>
                </a:solidFill>
                <a:latin typeface="Calibri"/>
                <a:ea typeface="Calibri"/>
                <a:cs typeface="Calibri"/>
                <a:sym typeface="Calibri"/>
              </a:defRPr>
            </a:lvl4pPr>
            <a:lvl5pPr indent="0" lvl="4" marL="0" marR="0" rtl="0" algn="r">
              <a:spcBef>
                <a:spcPts val="0"/>
              </a:spcBef>
              <a:buNone/>
              <a:defRPr sz="1200">
                <a:solidFill>
                  <a:schemeClr val="lt1"/>
                </a:solidFill>
                <a:latin typeface="Calibri"/>
                <a:ea typeface="Calibri"/>
                <a:cs typeface="Calibri"/>
                <a:sym typeface="Calibri"/>
              </a:defRPr>
            </a:lvl5pPr>
            <a:lvl6pPr indent="0" lvl="5" marL="0" marR="0" rtl="0" algn="r">
              <a:spcBef>
                <a:spcPts val="0"/>
              </a:spcBef>
              <a:buNone/>
              <a:defRPr sz="1200">
                <a:solidFill>
                  <a:schemeClr val="lt1"/>
                </a:solidFill>
                <a:latin typeface="Calibri"/>
                <a:ea typeface="Calibri"/>
                <a:cs typeface="Calibri"/>
                <a:sym typeface="Calibri"/>
              </a:defRPr>
            </a:lvl6pPr>
            <a:lvl7pPr indent="0" lvl="6" marL="0" marR="0" rtl="0" algn="r">
              <a:spcBef>
                <a:spcPts val="0"/>
              </a:spcBef>
              <a:buNone/>
              <a:defRPr sz="1200">
                <a:solidFill>
                  <a:schemeClr val="lt1"/>
                </a:solidFill>
                <a:latin typeface="Calibri"/>
                <a:ea typeface="Calibri"/>
                <a:cs typeface="Calibri"/>
                <a:sym typeface="Calibri"/>
              </a:defRPr>
            </a:lvl7pPr>
            <a:lvl8pPr indent="0" lvl="7" marL="0" marR="0" rtl="0" algn="r">
              <a:spcBef>
                <a:spcPts val="0"/>
              </a:spcBef>
              <a:buNone/>
              <a:defRPr sz="1200">
                <a:solidFill>
                  <a:schemeClr val="lt1"/>
                </a:solidFill>
                <a:latin typeface="Calibri"/>
                <a:ea typeface="Calibri"/>
                <a:cs typeface="Calibri"/>
                <a:sym typeface="Calibri"/>
              </a:defRPr>
            </a:lvl8pPr>
            <a:lvl9pPr indent="0" lvl="8" marL="0" marR="0" rtl="0" algn="r">
              <a:spcBef>
                <a:spcPts val="0"/>
              </a:spcBef>
              <a:buNone/>
              <a:defRPr sz="1200">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6" name="Google Shape;76;p1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lt1"/>
              </a:buClr>
              <a:buSzPts val="3200"/>
              <a:buFont typeface="Arial"/>
              <a:buChar char="•"/>
              <a:defRPr b="0" i="0" sz="3200" u="none" cap="none" strike="noStrike">
                <a:solidFill>
                  <a:schemeClr val="lt1"/>
                </a:solidFill>
                <a:latin typeface="Calibri"/>
                <a:ea typeface="Calibri"/>
                <a:cs typeface="Calibri"/>
                <a:sym typeface="Calibri"/>
              </a:defRPr>
            </a:lvl1pPr>
            <a:lvl2pPr indent="-406400" lvl="1" marL="914400" marR="0" rtl="0" algn="l">
              <a:spcBef>
                <a:spcPts val="56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2pPr>
            <a:lvl3pPr indent="-381000" lvl="2" marL="1371600" marR="0" rtl="0" algn="l">
              <a:spcBef>
                <a:spcPts val="48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4pPr>
            <a:lvl5pPr indent="-355600" lvl="4" marL="22860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5pPr>
            <a:lvl6pPr indent="-355600" lvl="5" marL="27432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9pPr>
          </a:lstStyle>
          <a:p/>
        </p:txBody>
      </p:sp>
      <p:sp>
        <p:nvSpPr>
          <p:cNvPr id="77" name="Google Shape;77;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78" name="Google Shape;78;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79" name="Google Shape;79;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chemeClr val="lt1"/>
                </a:solidFill>
                <a:latin typeface="Calibri"/>
                <a:ea typeface="Calibri"/>
                <a:cs typeface="Calibri"/>
                <a:sym typeface="Calibri"/>
              </a:defRPr>
            </a:lvl1pPr>
            <a:lvl2pPr indent="0" lvl="1" marL="0" marR="0" rtl="0" algn="r">
              <a:spcBef>
                <a:spcPts val="0"/>
              </a:spcBef>
              <a:buNone/>
              <a:defRPr sz="1200">
                <a:solidFill>
                  <a:schemeClr val="lt1"/>
                </a:solidFill>
                <a:latin typeface="Calibri"/>
                <a:ea typeface="Calibri"/>
                <a:cs typeface="Calibri"/>
                <a:sym typeface="Calibri"/>
              </a:defRPr>
            </a:lvl2pPr>
            <a:lvl3pPr indent="0" lvl="2" marL="0" marR="0" rtl="0" algn="r">
              <a:spcBef>
                <a:spcPts val="0"/>
              </a:spcBef>
              <a:buNone/>
              <a:defRPr sz="1200">
                <a:solidFill>
                  <a:schemeClr val="lt1"/>
                </a:solidFill>
                <a:latin typeface="Calibri"/>
                <a:ea typeface="Calibri"/>
                <a:cs typeface="Calibri"/>
                <a:sym typeface="Calibri"/>
              </a:defRPr>
            </a:lvl3pPr>
            <a:lvl4pPr indent="0" lvl="3" marL="0" marR="0" rtl="0" algn="r">
              <a:spcBef>
                <a:spcPts val="0"/>
              </a:spcBef>
              <a:buNone/>
              <a:defRPr sz="1200">
                <a:solidFill>
                  <a:schemeClr val="lt1"/>
                </a:solidFill>
                <a:latin typeface="Calibri"/>
                <a:ea typeface="Calibri"/>
                <a:cs typeface="Calibri"/>
                <a:sym typeface="Calibri"/>
              </a:defRPr>
            </a:lvl4pPr>
            <a:lvl5pPr indent="0" lvl="4" marL="0" marR="0" rtl="0" algn="r">
              <a:spcBef>
                <a:spcPts val="0"/>
              </a:spcBef>
              <a:buNone/>
              <a:defRPr sz="1200">
                <a:solidFill>
                  <a:schemeClr val="lt1"/>
                </a:solidFill>
                <a:latin typeface="Calibri"/>
                <a:ea typeface="Calibri"/>
                <a:cs typeface="Calibri"/>
                <a:sym typeface="Calibri"/>
              </a:defRPr>
            </a:lvl5pPr>
            <a:lvl6pPr indent="0" lvl="5" marL="0" marR="0" rtl="0" algn="r">
              <a:spcBef>
                <a:spcPts val="0"/>
              </a:spcBef>
              <a:buNone/>
              <a:defRPr sz="1200">
                <a:solidFill>
                  <a:schemeClr val="lt1"/>
                </a:solidFill>
                <a:latin typeface="Calibri"/>
                <a:ea typeface="Calibri"/>
                <a:cs typeface="Calibri"/>
                <a:sym typeface="Calibri"/>
              </a:defRPr>
            </a:lvl6pPr>
            <a:lvl7pPr indent="0" lvl="6" marL="0" marR="0" rtl="0" algn="r">
              <a:spcBef>
                <a:spcPts val="0"/>
              </a:spcBef>
              <a:buNone/>
              <a:defRPr sz="1200">
                <a:solidFill>
                  <a:schemeClr val="lt1"/>
                </a:solidFill>
                <a:latin typeface="Calibri"/>
                <a:ea typeface="Calibri"/>
                <a:cs typeface="Calibri"/>
                <a:sym typeface="Calibri"/>
              </a:defRPr>
            </a:lvl7pPr>
            <a:lvl8pPr indent="0" lvl="7" marL="0" marR="0" rtl="0" algn="r">
              <a:spcBef>
                <a:spcPts val="0"/>
              </a:spcBef>
              <a:buNone/>
              <a:defRPr sz="1200">
                <a:solidFill>
                  <a:schemeClr val="lt1"/>
                </a:solidFill>
                <a:latin typeface="Calibri"/>
                <a:ea typeface="Calibri"/>
                <a:cs typeface="Calibri"/>
                <a:sym typeface="Calibri"/>
              </a:defRPr>
            </a:lvl8pPr>
            <a:lvl9pPr indent="0" lvl="8" marL="0" marR="0" rtl="0" algn="r">
              <a:spcBef>
                <a:spcPts val="0"/>
              </a:spcBef>
              <a:buNone/>
              <a:defRPr sz="1200">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9" name="Google Shape;19;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lt1"/>
              </a:buClr>
              <a:buSzPts val="3200"/>
              <a:buFont typeface="Arial"/>
              <a:buChar char="•"/>
              <a:defRPr b="0" i="0" sz="3200" u="none" cap="none" strike="noStrike">
                <a:solidFill>
                  <a:schemeClr val="lt1"/>
                </a:solidFill>
                <a:latin typeface="Calibri"/>
                <a:ea typeface="Calibri"/>
                <a:cs typeface="Calibri"/>
                <a:sym typeface="Calibri"/>
              </a:defRPr>
            </a:lvl1pPr>
            <a:lvl2pPr indent="-406400" lvl="1" marL="914400" marR="0" rtl="0" algn="l">
              <a:spcBef>
                <a:spcPts val="56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2pPr>
            <a:lvl3pPr indent="-381000" lvl="2" marL="1371600" marR="0" rtl="0" algn="l">
              <a:spcBef>
                <a:spcPts val="48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4pPr>
            <a:lvl5pPr indent="-355600" lvl="4" marL="22860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5pPr>
            <a:lvl6pPr indent="-355600" lvl="5" marL="27432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9pPr>
          </a:lstStyle>
          <a:p/>
        </p:txBody>
      </p:sp>
      <p:sp>
        <p:nvSpPr>
          <p:cNvPr id="20" name="Google Shape;20;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21" name="Google Shape;21;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22" name="Google Shape;22;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chemeClr val="lt1"/>
                </a:solidFill>
                <a:latin typeface="Calibri"/>
                <a:ea typeface="Calibri"/>
                <a:cs typeface="Calibri"/>
                <a:sym typeface="Calibri"/>
              </a:defRPr>
            </a:lvl1pPr>
            <a:lvl2pPr indent="0" lvl="1" marL="0" marR="0" rtl="0" algn="r">
              <a:spcBef>
                <a:spcPts val="0"/>
              </a:spcBef>
              <a:buNone/>
              <a:defRPr sz="1200">
                <a:solidFill>
                  <a:schemeClr val="lt1"/>
                </a:solidFill>
                <a:latin typeface="Calibri"/>
                <a:ea typeface="Calibri"/>
                <a:cs typeface="Calibri"/>
                <a:sym typeface="Calibri"/>
              </a:defRPr>
            </a:lvl2pPr>
            <a:lvl3pPr indent="0" lvl="2" marL="0" marR="0" rtl="0" algn="r">
              <a:spcBef>
                <a:spcPts val="0"/>
              </a:spcBef>
              <a:buNone/>
              <a:defRPr sz="1200">
                <a:solidFill>
                  <a:schemeClr val="lt1"/>
                </a:solidFill>
                <a:latin typeface="Calibri"/>
                <a:ea typeface="Calibri"/>
                <a:cs typeface="Calibri"/>
                <a:sym typeface="Calibri"/>
              </a:defRPr>
            </a:lvl3pPr>
            <a:lvl4pPr indent="0" lvl="3" marL="0" marR="0" rtl="0" algn="r">
              <a:spcBef>
                <a:spcPts val="0"/>
              </a:spcBef>
              <a:buNone/>
              <a:defRPr sz="1200">
                <a:solidFill>
                  <a:schemeClr val="lt1"/>
                </a:solidFill>
                <a:latin typeface="Calibri"/>
                <a:ea typeface="Calibri"/>
                <a:cs typeface="Calibri"/>
                <a:sym typeface="Calibri"/>
              </a:defRPr>
            </a:lvl4pPr>
            <a:lvl5pPr indent="0" lvl="4" marL="0" marR="0" rtl="0" algn="r">
              <a:spcBef>
                <a:spcPts val="0"/>
              </a:spcBef>
              <a:buNone/>
              <a:defRPr sz="1200">
                <a:solidFill>
                  <a:schemeClr val="lt1"/>
                </a:solidFill>
                <a:latin typeface="Calibri"/>
                <a:ea typeface="Calibri"/>
                <a:cs typeface="Calibri"/>
                <a:sym typeface="Calibri"/>
              </a:defRPr>
            </a:lvl5pPr>
            <a:lvl6pPr indent="0" lvl="5" marL="0" marR="0" rtl="0" algn="r">
              <a:spcBef>
                <a:spcPts val="0"/>
              </a:spcBef>
              <a:buNone/>
              <a:defRPr sz="1200">
                <a:solidFill>
                  <a:schemeClr val="lt1"/>
                </a:solidFill>
                <a:latin typeface="Calibri"/>
                <a:ea typeface="Calibri"/>
                <a:cs typeface="Calibri"/>
                <a:sym typeface="Calibri"/>
              </a:defRPr>
            </a:lvl6pPr>
            <a:lvl7pPr indent="0" lvl="6" marL="0" marR="0" rtl="0" algn="r">
              <a:spcBef>
                <a:spcPts val="0"/>
              </a:spcBef>
              <a:buNone/>
              <a:defRPr sz="1200">
                <a:solidFill>
                  <a:schemeClr val="lt1"/>
                </a:solidFill>
                <a:latin typeface="Calibri"/>
                <a:ea typeface="Calibri"/>
                <a:cs typeface="Calibri"/>
                <a:sym typeface="Calibri"/>
              </a:defRPr>
            </a:lvl7pPr>
            <a:lvl8pPr indent="0" lvl="7" marL="0" marR="0" rtl="0" algn="r">
              <a:spcBef>
                <a:spcPts val="0"/>
              </a:spcBef>
              <a:buNone/>
              <a:defRPr sz="1200">
                <a:solidFill>
                  <a:schemeClr val="lt1"/>
                </a:solidFill>
                <a:latin typeface="Calibri"/>
                <a:ea typeface="Calibri"/>
                <a:cs typeface="Calibri"/>
                <a:sym typeface="Calibri"/>
              </a:defRPr>
            </a:lvl8pPr>
            <a:lvl9pPr indent="0" lvl="8" marL="0" marR="0" rtl="0" algn="r">
              <a:spcBef>
                <a:spcPts val="0"/>
              </a:spcBef>
              <a:buNone/>
              <a:defRPr sz="1200">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Clr>
                <a:schemeClr val="lt1"/>
              </a:buClr>
              <a:buSzPts val="4000"/>
              <a:buFont typeface="Calibri"/>
              <a:buNone/>
              <a:defRPr b="1" i="0" sz="40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5" name="Google Shape;25;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1pPr>
            <a:lvl2pPr indent="-228600" lvl="1" marL="914400" marR="0" rtl="0" algn="l">
              <a:spcBef>
                <a:spcPts val="360"/>
              </a:spcBef>
              <a:spcAft>
                <a:spcPts val="0"/>
              </a:spcAft>
              <a:buClr>
                <a:schemeClr val="lt1"/>
              </a:buClr>
              <a:buSzPts val="1800"/>
              <a:buFont typeface="Arial"/>
              <a:buNone/>
              <a:defRPr b="0" i="0" sz="1800" u="none" cap="none" strike="noStrike">
                <a:solidFill>
                  <a:schemeClr val="lt1"/>
                </a:solidFill>
                <a:latin typeface="Calibri"/>
                <a:ea typeface="Calibri"/>
                <a:cs typeface="Calibri"/>
                <a:sym typeface="Calibri"/>
              </a:defRPr>
            </a:lvl2pPr>
            <a:lvl3pPr indent="-228600" lvl="2" marL="1371600" marR="0" rtl="0" algn="l">
              <a:spcBef>
                <a:spcPts val="32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3pPr>
            <a:lvl4pPr indent="-228600" lvl="3" marL="1828800" marR="0" rtl="0" algn="l">
              <a:spcBef>
                <a:spcPts val="280"/>
              </a:spcBef>
              <a:spcAft>
                <a:spcPts val="0"/>
              </a:spcAft>
              <a:buClr>
                <a:schemeClr val="lt1"/>
              </a:buClr>
              <a:buSzPts val="1400"/>
              <a:buFont typeface="Arial"/>
              <a:buNone/>
              <a:defRPr b="0" i="0" sz="1400" u="none" cap="none" strike="noStrike">
                <a:solidFill>
                  <a:schemeClr val="lt1"/>
                </a:solidFill>
                <a:latin typeface="Calibri"/>
                <a:ea typeface="Calibri"/>
                <a:cs typeface="Calibri"/>
                <a:sym typeface="Calibri"/>
              </a:defRPr>
            </a:lvl4pPr>
            <a:lvl5pPr indent="-228600" lvl="4" marL="2286000" marR="0" rtl="0" algn="l">
              <a:spcBef>
                <a:spcPts val="280"/>
              </a:spcBef>
              <a:spcAft>
                <a:spcPts val="0"/>
              </a:spcAft>
              <a:buClr>
                <a:schemeClr val="lt1"/>
              </a:buClr>
              <a:buSzPts val="1400"/>
              <a:buFont typeface="Arial"/>
              <a:buNone/>
              <a:defRPr b="0" i="0" sz="1400" u="none" cap="none" strike="noStrike">
                <a:solidFill>
                  <a:schemeClr val="lt1"/>
                </a:solidFill>
                <a:latin typeface="Calibri"/>
                <a:ea typeface="Calibri"/>
                <a:cs typeface="Calibri"/>
                <a:sym typeface="Calibri"/>
              </a:defRPr>
            </a:lvl5pPr>
            <a:lvl6pPr indent="-228600" lvl="5" marL="2743200" marR="0" rtl="0" algn="l">
              <a:spcBef>
                <a:spcPts val="280"/>
              </a:spcBef>
              <a:spcAft>
                <a:spcPts val="0"/>
              </a:spcAft>
              <a:buClr>
                <a:schemeClr val="lt1"/>
              </a:buClr>
              <a:buSzPts val="1400"/>
              <a:buFont typeface="Arial"/>
              <a:buNone/>
              <a:defRPr b="0" i="0" sz="1400" u="none" cap="none" strike="noStrike">
                <a:solidFill>
                  <a:schemeClr val="lt1"/>
                </a:solidFill>
                <a:latin typeface="Calibri"/>
                <a:ea typeface="Calibri"/>
                <a:cs typeface="Calibri"/>
                <a:sym typeface="Calibri"/>
              </a:defRPr>
            </a:lvl6pPr>
            <a:lvl7pPr indent="-228600" lvl="6" marL="3200400" marR="0" rtl="0" algn="l">
              <a:spcBef>
                <a:spcPts val="280"/>
              </a:spcBef>
              <a:spcAft>
                <a:spcPts val="0"/>
              </a:spcAft>
              <a:buClr>
                <a:schemeClr val="lt1"/>
              </a:buClr>
              <a:buSzPts val="1400"/>
              <a:buFont typeface="Arial"/>
              <a:buNone/>
              <a:defRPr b="0" i="0" sz="1400" u="none" cap="none" strike="noStrike">
                <a:solidFill>
                  <a:schemeClr val="lt1"/>
                </a:solidFill>
                <a:latin typeface="Calibri"/>
                <a:ea typeface="Calibri"/>
                <a:cs typeface="Calibri"/>
                <a:sym typeface="Calibri"/>
              </a:defRPr>
            </a:lvl7pPr>
            <a:lvl8pPr indent="-228600" lvl="7" marL="3657600" marR="0" rtl="0" algn="l">
              <a:spcBef>
                <a:spcPts val="280"/>
              </a:spcBef>
              <a:spcAft>
                <a:spcPts val="0"/>
              </a:spcAft>
              <a:buClr>
                <a:schemeClr val="lt1"/>
              </a:buClr>
              <a:buSzPts val="1400"/>
              <a:buFont typeface="Arial"/>
              <a:buNone/>
              <a:defRPr b="0" i="0" sz="1400" u="none" cap="none" strike="noStrike">
                <a:solidFill>
                  <a:schemeClr val="lt1"/>
                </a:solidFill>
                <a:latin typeface="Calibri"/>
                <a:ea typeface="Calibri"/>
                <a:cs typeface="Calibri"/>
                <a:sym typeface="Calibri"/>
              </a:defRPr>
            </a:lvl8pPr>
            <a:lvl9pPr indent="-228600" lvl="8" marL="4114800" marR="0" rtl="0" algn="l">
              <a:spcBef>
                <a:spcPts val="280"/>
              </a:spcBef>
              <a:spcAft>
                <a:spcPts val="0"/>
              </a:spcAft>
              <a:buClr>
                <a:schemeClr val="lt1"/>
              </a:buClr>
              <a:buSzPts val="1400"/>
              <a:buFont typeface="Arial"/>
              <a:buNone/>
              <a:defRPr b="0" i="0" sz="1400" u="none" cap="none" strike="noStrike">
                <a:solidFill>
                  <a:schemeClr val="lt1"/>
                </a:solidFill>
                <a:latin typeface="Calibri"/>
                <a:ea typeface="Calibri"/>
                <a:cs typeface="Calibri"/>
                <a:sym typeface="Calibri"/>
              </a:defRPr>
            </a:lvl9pPr>
          </a:lstStyle>
          <a:p/>
        </p:txBody>
      </p:sp>
      <p:sp>
        <p:nvSpPr>
          <p:cNvPr id="26" name="Google Shape;26;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27" name="Google Shape;27;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28" name="Google Shape;28;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chemeClr val="lt1"/>
                </a:solidFill>
                <a:latin typeface="Calibri"/>
                <a:ea typeface="Calibri"/>
                <a:cs typeface="Calibri"/>
                <a:sym typeface="Calibri"/>
              </a:defRPr>
            </a:lvl1pPr>
            <a:lvl2pPr indent="0" lvl="1" marL="0" marR="0" rtl="0" algn="r">
              <a:spcBef>
                <a:spcPts val="0"/>
              </a:spcBef>
              <a:buNone/>
              <a:defRPr sz="1200">
                <a:solidFill>
                  <a:schemeClr val="lt1"/>
                </a:solidFill>
                <a:latin typeface="Calibri"/>
                <a:ea typeface="Calibri"/>
                <a:cs typeface="Calibri"/>
                <a:sym typeface="Calibri"/>
              </a:defRPr>
            </a:lvl2pPr>
            <a:lvl3pPr indent="0" lvl="2" marL="0" marR="0" rtl="0" algn="r">
              <a:spcBef>
                <a:spcPts val="0"/>
              </a:spcBef>
              <a:buNone/>
              <a:defRPr sz="1200">
                <a:solidFill>
                  <a:schemeClr val="lt1"/>
                </a:solidFill>
                <a:latin typeface="Calibri"/>
                <a:ea typeface="Calibri"/>
                <a:cs typeface="Calibri"/>
                <a:sym typeface="Calibri"/>
              </a:defRPr>
            </a:lvl3pPr>
            <a:lvl4pPr indent="0" lvl="3" marL="0" marR="0" rtl="0" algn="r">
              <a:spcBef>
                <a:spcPts val="0"/>
              </a:spcBef>
              <a:buNone/>
              <a:defRPr sz="1200">
                <a:solidFill>
                  <a:schemeClr val="lt1"/>
                </a:solidFill>
                <a:latin typeface="Calibri"/>
                <a:ea typeface="Calibri"/>
                <a:cs typeface="Calibri"/>
                <a:sym typeface="Calibri"/>
              </a:defRPr>
            </a:lvl4pPr>
            <a:lvl5pPr indent="0" lvl="4" marL="0" marR="0" rtl="0" algn="r">
              <a:spcBef>
                <a:spcPts val="0"/>
              </a:spcBef>
              <a:buNone/>
              <a:defRPr sz="1200">
                <a:solidFill>
                  <a:schemeClr val="lt1"/>
                </a:solidFill>
                <a:latin typeface="Calibri"/>
                <a:ea typeface="Calibri"/>
                <a:cs typeface="Calibri"/>
                <a:sym typeface="Calibri"/>
              </a:defRPr>
            </a:lvl5pPr>
            <a:lvl6pPr indent="0" lvl="5" marL="0" marR="0" rtl="0" algn="r">
              <a:spcBef>
                <a:spcPts val="0"/>
              </a:spcBef>
              <a:buNone/>
              <a:defRPr sz="1200">
                <a:solidFill>
                  <a:schemeClr val="lt1"/>
                </a:solidFill>
                <a:latin typeface="Calibri"/>
                <a:ea typeface="Calibri"/>
                <a:cs typeface="Calibri"/>
                <a:sym typeface="Calibri"/>
              </a:defRPr>
            </a:lvl6pPr>
            <a:lvl7pPr indent="0" lvl="6" marL="0" marR="0" rtl="0" algn="r">
              <a:spcBef>
                <a:spcPts val="0"/>
              </a:spcBef>
              <a:buNone/>
              <a:defRPr sz="1200">
                <a:solidFill>
                  <a:schemeClr val="lt1"/>
                </a:solidFill>
                <a:latin typeface="Calibri"/>
                <a:ea typeface="Calibri"/>
                <a:cs typeface="Calibri"/>
                <a:sym typeface="Calibri"/>
              </a:defRPr>
            </a:lvl7pPr>
            <a:lvl8pPr indent="0" lvl="7" marL="0" marR="0" rtl="0" algn="r">
              <a:spcBef>
                <a:spcPts val="0"/>
              </a:spcBef>
              <a:buNone/>
              <a:defRPr sz="1200">
                <a:solidFill>
                  <a:schemeClr val="lt1"/>
                </a:solidFill>
                <a:latin typeface="Calibri"/>
                <a:ea typeface="Calibri"/>
                <a:cs typeface="Calibri"/>
                <a:sym typeface="Calibri"/>
              </a:defRPr>
            </a:lvl8pPr>
            <a:lvl9pPr indent="0" lvl="8" marL="0" marR="0" rtl="0" algn="r">
              <a:spcBef>
                <a:spcPts val="0"/>
              </a:spcBef>
              <a:buNone/>
              <a:defRPr sz="1200">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1" name="Google Shape;31;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marR="0" rtl="0" algn="l">
              <a:spcBef>
                <a:spcPts val="56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spcBef>
                <a:spcPts val="48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2900" lvl="3" marL="18288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32" name="Google Shape;32;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marR="0" rtl="0" algn="l">
              <a:spcBef>
                <a:spcPts val="56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spcBef>
                <a:spcPts val="48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2900" lvl="3" marL="18288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33" name="Google Shape;33;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34" name="Google Shape;34;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35" name="Google Shape;35;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chemeClr val="lt1"/>
                </a:solidFill>
                <a:latin typeface="Calibri"/>
                <a:ea typeface="Calibri"/>
                <a:cs typeface="Calibri"/>
                <a:sym typeface="Calibri"/>
              </a:defRPr>
            </a:lvl1pPr>
            <a:lvl2pPr indent="0" lvl="1" marL="0" marR="0" rtl="0" algn="r">
              <a:spcBef>
                <a:spcPts val="0"/>
              </a:spcBef>
              <a:buNone/>
              <a:defRPr sz="1200">
                <a:solidFill>
                  <a:schemeClr val="lt1"/>
                </a:solidFill>
                <a:latin typeface="Calibri"/>
                <a:ea typeface="Calibri"/>
                <a:cs typeface="Calibri"/>
                <a:sym typeface="Calibri"/>
              </a:defRPr>
            </a:lvl2pPr>
            <a:lvl3pPr indent="0" lvl="2" marL="0" marR="0" rtl="0" algn="r">
              <a:spcBef>
                <a:spcPts val="0"/>
              </a:spcBef>
              <a:buNone/>
              <a:defRPr sz="1200">
                <a:solidFill>
                  <a:schemeClr val="lt1"/>
                </a:solidFill>
                <a:latin typeface="Calibri"/>
                <a:ea typeface="Calibri"/>
                <a:cs typeface="Calibri"/>
                <a:sym typeface="Calibri"/>
              </a:defRPr>
            </a:lvl3pPr>
            <a:lvl4pPr indent="0" lvl="3" marL="0" marR="0" rtl="0" algn="r">
              <a:spcBef>
                <a:spcPts val="0"/>
              </a:spcBef>
              <a:buNone/>
              <a:defRPr sz="1200">
                <a:solidFill>
                  <a:schemeClr val="lt1"/>
                </a:solidFill>
                <a:latin typeface="Calibri"/>
                <a:ea typeface="Calibri"/>
                <a:cs typeface="Calibri"/>
                <a:sym typeface="Calibri"/>
              </a:defRPr>
            </a:lvl4pPr>
            <a:lvl5pPr indent="0" lvl="4" marL="0" marR="0" rtl="0" algn="r">
              <a:spcBef>
                <a:spcPts val="0"/>
              </a:spcBef>
              <a:buNone/>
              <a:defRPr sz="1200">
                <a:solidFill>
                  <a:schemeClr val="lt1"/>
                </a:solidFill>
                <a:latin typeface="Calibri"/>
                <a:ea typeface="Calibri"/>
                <a:cs typeface="Calibri"/>
                <a:sym typeface="Calibri"/>
              </a:defRPr>
            </a:lvl5pPr>
            <a:lvl6pPr indent="0" lvl="5" marL="0" marR="0" rtl="0" algn="r">
              <a:spcBef>
                <a:spcPts val="0"/>
              </a:spcBef>
              <a:buNone/>
              <a:defRPr sz="1200">
                <a:solidFill>
                  <a:schemeClr val="lt1"/>
                </a:solidFill>
                <a:latin typeface="Calibri"/>
                <a:ea typeface="Calibri"/>
                <a:cs typeface="Calibri"/>
                <a:sym typeface="Calibri"/>
              </a:defRPr>
            </a:lvl6pPr>
            <a:lvl7pPr indent="0" lvl="6" marL="0" marR="0" rtl="0" algn="r">
              <a:spcBef>
                <a:spcPts val="0"/>
              </a:spcBef>
              <a:buNone/>
              <a:defRPr sz="1200">
                <a:solidFill>
                  <a:schemeClr val="lt1"/>
                </a:solidFill>
                <a:latin typeface="Calibri"/>
                <a:ea typeface="Calibri"/>
                <a:cs typeface="Calibri"/>
                <a:sym typeface="Calibri"/>
              </a:defRPr>
            </a:lvl7pPr>
            <a:lvl8pPr indent="0" lvl="7" marL="0" marR="0" rtl="0" algn="r">
              <a:spcBef>
                <a:spcPts val="0"/>
              </a:spcBef>
              <a:buNone/>
              <a:defRPr sz="1200">
                <a:solidFill>
                  <a:schemeClr val="lt1"/>
                </a:solidFill>
                <a:latin typeface="Calibri"/>
                <a:ea typeface="Calibri"/>
                <a:cs typeface="Calibri"/>
                <a:sym typeface="Calibri"/>
              </a:defRPr>
            </a:lvl8pPr>
            <a:lvl9pPr indent="0" lvl="8" marL="0" marR="0" rtl="0" algn="r">
              <a:spcBef>
                <a:spcPts val="0"/>
              </a:spcBef>
              <a:buNone/>
              <a:defRPr sz="1200">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8" name="Google Shape;38;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80"/>
              </a:spcBef>
              <a:spcAft>
                <a:spcPts val="0"/>
              </a:spcAft>
              <a:buClr>
                <a:schemeClr val="lt1"/>
              </a:buClr>
              <a:buSzPts val="2400"/>
              <a:buFont typeface="Arial"/>
              <a:buNone/>
              <a:defRPr b="1" i="0" sz="2400" u="none" cap="none" strike="noStrike">
                <a:solidFill>
                  <a:schemeClr val="lt1"/>
                </a:solidFill>
                <a:latin typeface="Calibri"/>
                <a:ea typeface="Calibri"/>
                <a:cs typeface="Calibri"/>
                <a:sym typeface="Calibri"/>
              </a:defRPr>
            </a:lvl1pPr>
            <a:lvl2pPr indent="-228600" lvl="1" marL="914400" marR="0" rtl="0" algn="l">
              <a:spcBef>
                <a:spcPts val="400"/>
              </a:spcBef>
              <a:spcAft>
                <a:spcPts val="0"/>
              </a:spcAft>
              <a:buClr>
                <a:schemeClr val="lt1"/>
              </a:buClr>
              <a:buSzPts val="2000"/>
              <a:buFont typeface="Arial"/>
              <a:buNone/>
              <a:defRPr b="1" i="0" sz="2000" u="none" cap="none" strike="noStrike">
                <a:solidFill>
                  <a:schemeClr val="lt1"/>
                </a:solidFill>
                <a:latin typeface="Calibri"/>
                <a:ea typeface="Calibri"/>
                <a:cs typeface="Calibri"/>
                <a:sym typeface="Calibri"/>
              </a:defRPr>
            </a:lvl2pPr>
            <a:lvl3pPr indent="-228600" lvl="2" marL="1371600" marR="0" rtl="0" algn="l">
              <a:spcBef>
                <a:spcPts val="360"/>
              </a:spcBef>
              <a:spcAft>
                <a:spcPts val="0"/>
              </a:spcAft>
              <a:buClr>
                <a:schemeClr val="lt1"/>
              </a:buClr>
              <a:buSzPts val="1800"/>
              <a:buFont typeface="Arial"/>
              <a:buNone/>
              <a:defRPr b="1" i="0" sz="1800" u="none" cap="none" strike="noStrike">
                <a:solidFill>
                  <a:schemeClr val="lt1"/>
                </a:solidFill>
                <a:latin typeface="Calibri"/>
                <a:ea typeface="Calibri"/>
                <a:cs typeface="Calibri"/>
                <a:sym typeface="Calibri"/>
              </a:defRPr>
            </a:lvl3pPr>
            <a:lvl4pPr indent="-228600" lvl="3" marL="1828800" marR="0" rtl="0" algn="l">
              <a:spcBef>
                <a:spcPts val="32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4pPr>
            <a:lvl5pPr indent="-228600" lvl="4" marL="2286000" marR="0" rtl="0" algn="l">
              <a:spcBef>
                <a:spcPts val="32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5pPr>
            <a:lvl6pPr indent="-228600" lvl="5" marL="2743200" marR="0" rtl="0" algn="l">
              <a:spcBef>
                <a:spcPts val="32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6pPr>
            <a:lvl7pPr indent="-228600" lvl="6" marL="3200400" marR="0" rtl="0" algn="l">
              <a:spcBef>
                <a:spcPts val="32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7pPr>
            <a:lvl8pPr indent="-228600" lvl="7" marL="3657600" marR="0" rtl="0" algn="l">
              <a:spcBef>
                <a:spcPts val="32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8pPr>
            <a:lvl9pPr indent="-228600" lvl="8" marL="4114800" marR="0" rtl="0" algn="l">
              <a:spcBef>
                <a:spcPts val="32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9pPr>
          </a:lstStyle>
          <a:p/>
        </p:txBody>
      </p:sp>
      <p:sp>
        <p:nvSpPr>
          <p:cNvPr id="39" name="Google Shape;39;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1pPr>
            <a:lvl2pPr indent="-355600" lvl="1" marL="9144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2pPr>
            <a:lvl3pPr indent="-342900" lvl="2" marL="13716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3pPr>
            <a:lvl4pPr indent="-330200" lvl="3" marL="18288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4pPr>
            <a:lvl5pPr indent="-330200" lvl="4" marL="22860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5pPr>
            <a:lvl6pPr indent="-330200" lvl="5" marL="27432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6pPr>
            <a:lvl7pPr indent="-330200" lvl="6" marL="32004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7pPr>
            <a:lvl8pPr indent="-330200" lvl="7" marL="36576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8pPr>
            <a:lvl9pPr indent="-330200" lvl="8" marL="41148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9pPr>
          </a:lstStyle>
          <a:p/>
        </p:txBody>
      </p:sp>
      <p:sp>
        <p:nvSpPr>
          <p:cNvPr id="40" name="Google Shape;40;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80"/>
              </a:spcBef>
              <a:spcAft>
                <a:spcPts val="0"/>
              </a:spcAft>
              <a:buClr>
                <a:schemeClr val="lt1"/>
              </a:buClr>
              <a:buSzPts val="2400"/>
              <a:buFont typeface="Arial"/>
              <a:buNone/>
              <a:defRPr b="1" i="0" sz="2400" u="none" cap="none" strike="noStrike">
                <a:solidFill>
                  <a:schemeClr val="lt1"/>
                </a:solidFill>
                <a:latin typeface="Calibri"/>
                <a:ea typeface="Calibri"/>
                <a:cs typeface="Calibri"/>
                <a:sym typeface="Calibri"/>
              </a:defRPr>
            </a:lvl1pPr>
            <a:lvl2pPr indent="-228600" lvl="1" marL="914400" marR="0" rtl="0" algn="l">
              <a:spcBef>
                <a:spcPts val="400"/>
              </a:spcBef>
              <a:spcAft>
                <a:spcPts val="0"/>
              </a:spcAft>
              <a:buClr>
                <a:schemeClr val="lt1"/>
              </a:buClr>
              <a:buSzPts val="2000"/>
              <a:buFont typeface="Arial"/>
              <a:buNone/>
              <a:defRPr b="1" i="0" sz="2000" u="none" cap="none" strike="noStrike">
                <a:solidFill>
                  <a:schemeClr val="lt1"/>
                </a:solidFill>
                <a:latin typeface="Calibri"/>
                <a:ea typeface="Calibri"/>
                <a:cs typeface="Calibri"/>
                <a:sym typeface="Calibri"/>
              </a:defRPr>
            </a:lvl2pPr>
            <a:lvl3pPr indent="-228600" lvl="2" marL="1371600" marR="0" rtl="0" algn="l">
              <a:spcBef>
                <a:spcPts val="360"/>
              </a:spcBef>
              <a:spcAft>
                <a:spcPts val="0"/>
              </a:spcAft>
              <a:buClr>
                <a:schemeClr val="lt1"/>
              </a:buClr>
              <a:buSzPts val="1800"/>
              <a:buFont typeface="Arial"/>
              <a:buNone/>
              <a:defRPr b="1" i="0" sz="1800" u="none" cap="none" strike="noStrike">
                <a:solidFill>
                  <a:schemeClr val="lt1"/>
                </a:solidFill>
                <a:latin typeface="Calibri"/>
                <a:ea typeface="Calibri"/>
                <a:cs typeface="Calibri"/>
                <a:sym typeface="Calibri"/>
              </a:defRPr>
            </a:lvl3pPr>
            <a:lvl4pPr indent="-228600" lvl="3" marL="1828800" marR="0" rtl="0" algn="l">
              <a:spcBef>
                <a:spcPts val="32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4pPr>
            <a:lvl5pPr indent="-228600" lvl="4" marL="2286000" marR="0" rtl="0" algn="l">
              <a:spcBef>
                <a:spcPts val="32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5pPr>
            <a:lvl6pPr indent="-228600" lvl="5" marL="2743200" marR="0" rtl="0" algn="l">
              <a:spcBef>
                <a:spcPts val="32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6pPr>
            <a:lvl7pPr indent="-228600" lvl="6" marL="3200400" marR="0" rtl="0" algn="l">
              <a:spcBef>
                <a:spcPts val="32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7pPr>
            <a:lvl8pPr indent="-228600" lvl="7" marL="3657600" marR="0" rtl="0" algn="l">
              <a:spcBef>
                <a:spcPts val="32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8pPr>
            <a:lvl9pPr indent="-228600" lvl="8" marL="4114800" marR="0" rtl="0" algn="l">
              <a:spcBef>
                <a:spcPts val="32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9pPr>
          </a:lstStyle>
          <a:p/>
        </p:txBody>
      </p:sp>
      <p:sp>
        <p:nvSpPr>
          <p:cNvPr id="41" name="Google Shape;41;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1pPr>
            <a:lvl2pPr indent="-355600" lvl="1" marL="9144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2pPr>
            <a:lvl3pPr indent="-342900" lvl="2" marL="13716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3pPr>
            <a:lvl4pPr indent="-330200" lvl="3" marL="18288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4pPr>
            <a:lvl5pPr indent="-330200" lvl="4" marL="22860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5pPr>
            <a:lvl6pPr indent="-330200" lvl="5" marL="27432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6pPr>
            <a:lvl7pPr indent="-330200" lvl="6" marL="32004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7pPr>
            <a:lvl8pPr indent="-330200" lvl="7" marL="36576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8pPr>
            <a:lvl9pPr indent="-330200" lvl="8" marL="41148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9pPr>
          </a:lstStyle>
          <a:p/>
        </p:txBody>
      </p:sp>
      <p:sp>
        <p:nvSpPr>
          <p:cNvPr id="42" name="Google Shape;42;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43" name="Google Shape;43;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44" name="Google Shape;44;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chemeClr val="lt1"/>
                </a:solidFill>
                <a:latin typeface="Calibri"/>
                <a:ea typeface="Calibri"/>
                <a:cs typeface="Calibri"/>
                <a:sym typeface="Calibri"/>
              </a:defRPr>
            </a:lvl1pPr>
            <a:lvl2pPr indent="0" lvl="1" marL="0" marR="0" rtl="0" algn="r">
              <a:spcBef>
                <a:spcPts val="0"/>
              </a:spcBef>
              <a:buNone/>
              <a:defRPr sz="1200">
                <a:solidFill>
                  <a:schemeClr val="lt1"/>
                </a:solidFill>
                <a:latin typeface="Calibri"/>
                <a:ea typeface="Calibri"/>
                <a:cs typeface="Calibri"/>
                <a:sym typeface="Calibri"/>
              </a:defRPr>
            </a:lvl2pPr>
            <a:lvl3pPr indent="0" lvl="2" marL="0" marR="0" rtl="0" algn="r">
              <a:spcBef>
                <a:spcPts val="0"/>
              </a:spcBef>
              <a:buNone/>
              <a:defRPr sz="1200">
                <a:solidFill>
                  <a:schemeClr val="lt1"/>
                </a:solidFill>
                <a:latin typeface="Calibri"/>
                <a:ea typeface="Calibri"/>
                <a:cs typeface="Calibri"/>
                <a:sym typeface="Calibri"/>
              </a:defRPr>
            </a:lvl3pPr>
            <a:lvl4pPr indent="0" lvl="3" marL="0" marR="0" rtl="0" algn="r">
              <a:spcBef>
                <a:spcPts val="0"/>
              </a:spcBef>
              <a:buNone/>
              <a:defRPr sz="1200">
                <a:solidFill>
                  <a:schemeClr val="lt1"/>
                </a:solidFill>
                <a:latin typeface="Calibri"/>
                <a:ea typeface="Calibri"/>
                <a:cs typeface="Calibri"/>
                <a:sym typeface="Calibri"/>
              </a:defRPr>
            </a:lvl4pPr>
            <a:lvl5pPr indent="0" lvl="4" marL="0" marR="0" rtl="0" algn="r">
              <a:spcBef>
                <a:spcPts val="0"/>
              </a:spcBef>
              <a:buNone/>
              <a:defRPr sz="1200">
                <a:solidFill>
                  <a:schemeClr val="lt1"/>
                </a:solidFill>
                <a:latin typeface="Calibri"/>
                <a:ea typeface="Calibri"/>
                <a:cs typeface="Calibri"/>
                <a:sym typeface="Calibri"/>
              </a:defRPr>
            </a:lvl5pPr>
            <a:lvl6pPr indent="0" lvl="5" marL="0" marR="0" rtl="0" algn="r">
              <a:spcBef>
                <a:spcPts val="0"/>
              </a:spcBef>
              <a:buNone/>
              <a:defRPr sz="1200">
                <a:solidFill>
                  <a:schemeClr val="lt1"/>
                </a:solidFill>
                <a:latin typeface="Calibri"/>
                <a:ea typeface="Calibri"/>
                <a:cs typeface="Calibri"/>
                <a:sym typeface="Calibri"/>
              </a:defRPr>
            </a:lvl6pPr>
            <a:lvl7pPr indent="0" lvl="6" marL="0" marR="0" rtl="0" algn="r">
              <a:spcBef>
                <a:spcPts val="0"/>
              </a:spcBef>
              <a:buNone/>
              <a:defRPr sz="1200">
                <a:solidFill>
                  <a:schemeClr val="lt1"/>
                </a:solidFill>
                <a:latin typeface="Calibri"/>
                <a:ea typeface="Calibri"/>
                <a:cs typeface="Calibri"/>
                <a:sym typeface="Calibri"/>
              </a:defRPr>
            </a:lvl7pPr>
            <a:lvl8pPr indent="0" lvl="7" marL="0" marR="0" rtl="0" algn="r">
              <a:spcBef>
                <a:spcPts val="0"/>
              </a:spcBef>
              <a:buNone/>
              <a:defRPr sz="1200">
                <a:solidFill>
                  <a:schemeClr val="lt1"/>
                </a:solidFill>
                <a:latin typeface="Calibri"/>
                <a:ea typeface="Calibri"/>
                <a:cs typeface="Calibri"/>
                <a:sym typeface="Calibri"/>
              </a:defRPr>
            </a:lvl8pPr>
            <a:lvl9pPr indent="0" lvl="8" marL="0" marR="0" rtl="0" algn="r">
              <a:spcBef>
                <a:spcPts val="0"/>
              </a:spcBef>
              <a:buNone/>
              <a:defRPr sz="1200">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7" name="Google Shape;47;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48" name="Google Shape;48;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49" name="Google Shape;49;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chemeClr val="lt1"/>
                </a:solidFill>
                <a:latin typeface="Calibri"/>
                <a:ea typeface="Calibri"/>
                <a:cs typeface="Calibri"/>
                <a:sym typeface="Calibri"/>
              </a:defRPr>
            </a:lvl1pPr>
            <a:lvl2pPr indent="0" lvl="1" marL="0" marR="0" rtl="0" algn="r">
              <a:spcBef>
                <a:spcPts val="0"/>
              </a:spcBef>
              <a:buNone/>
              <a:defRPr sz="1200">
                <a:solidFill>
                  <a:schemeClr val="lt1"/>
                </a:solidFill>
                <a:latin typeface="Calibri"/>
                <a:ea typeface="Calibri"/>
                <a:cs typeface="Calibri"/>
                <a:sym typeface="Calibri"/>
              </a:defRPr>
            </a:lvl2pPr>
            <a:lvl3pPr indent="0" lvl="2" marL="0" marR="0" rtl="0" algn="r">
              <a:spcBef>
                <a:spcPts val="0"/>
              </a:spcBef>
              <a:buNone/>
              <a:defRPr sz="1200">
                <a:solidFill>
                  <a:schemeClr val="lt1"/>
                </a:solidFill>
                <a:latin typeface="Calibri"/>
                <a:ea typeface="Calibri"/>
                <a:cs typeface="Calibri"/>
                <a:sym typeface="Calibri"/>
              </a:defRPr>
            </a:lvl3pPr>
            <a:lvl4pPr indent="0" lvl="3" marL="0" marR="0" rtl="0" algn="r">
              <a:spcBef>
                <a:spcPts val="0"/>
              </a:spcBef>
              <a:buNone/>
              <a:defRPr sz="1200">
                <a:solidFill>
                  <a:schemeClr val="lt1"/>
                </a:solidFill>
                <a:latin typeface="Calibri"/>
                <a:ea typeface="Calibri"/>
                <a:cs typeface="Calibri"/>
                <a:sym typeface="Calibri"/>
              </a:defRPr>
            </a:lvl4pPr>
            <a:lvl5pPr indent="0" lvl="4" marL="0" marR="0" rtl="0" algn="r">
              <a:spcBef>
                <a:spcPts val="0"/>
              </a:spcBef>
              <a:buNone/>
              <a:defRPr sz="1200">
                <a:solidFill>
                  <a:schemeClr val="lt1"/>
                </a:solidFill>
                <a:latin typeface="Calibri"/>
                <a:ea typeface="Calibri"/>
                <a:cs typeface="Calibri"/>
                <a:sym typeface="Calibri"/>
              </a:defRPr>
            </a:lvl5pPr>
            <a:lvl6pPr indent="0" lvl="5" marL="0" marR="0" rtl="0" algn="r">
              <a:spcBef>
                <a:spcPts val="0"/>
              </a:spcBef>
              <a:buNone/>
              <a:defRPr sz="1200">
                <a:solidFill>
                  <a:schemeClr val="lt1"/>
                </a:solidFill>
                <a:latin typeface="Calibri"/>
                <a:ea typeface="Calibri"/>
                <a:cs typeface="Calibri"/>
                <a:sym typeface="Calibri"/>
              </a:defRPr>
            </a:lvl6pPr>
            <a:lvl7pPr indent="0" lvl="6" marL="0" marR="0" rtl="0" algn="r">
              <a:spcBef>
                <a:spcPts val="0"/>
              </a:spcBef>
              <a:buNone/>
              <a:defRPr sz="1200">
                <a:solidFill>
                  <a:schemeClr val="lt1"/>
                </a:solidFill>
                <a:latin typeface="Calibri"/>
                <a:ea typeface="Calibri"/>
                <a:cs typeface="Calibri"/>
                <a:sym typeface="Calibri"/>
              </a:defRPr>
            </a:lvl7pPr>
            <a:lvl8pPr indent="0" lvl="7" marL="0" marR="0" rtl="0" algn="r">
              <a:spcBef>
                <a:spcPts val="0"/>
              </a:spcBef>
              <a:buNone/>
              <a:defRPr sz="1200">
                <a:solidFill>
                  <a:schemeClr val="lt1"/>
                </a:solidFill>
                <a:latin typeface="Calibri"/>
                <a:ea typeface="Calibri"/>
                <a:cs typeface="Calibri"/>
                <a:sym typeface="Calibri"/>
              </a:defRPr>
            </a:lvl8pPr>
            <a:lvl9pPr indent="0" lvl="8" marL="0" marR="0" rtl="0" algn="r">
              <a:spcBef>
                <a:spcPts val="0"/>
              </a:spcBef>
              <a:buNone/>
              <a:defRPr sz="1200">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52" name="Google Shape;52;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53" name="Google Shape;53;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chemeClr val="lt1"/>
                </a:solidFill>
                <a:latin typeface="Calibri"/>
                <a:ea typeface="Calibri"/>
                <a:cs typeface="Calibri"/>
                <a:sym typeface="Calibri"/>
              </a:defRPr>
            </a:lvl1pPr>
            <a:lvl2pPr indent="0" lvl="1" marL="0" marR="0" rtl="0" algn="r">
              <a:spcBef>
                <a:spcPts val="0"/>
              </a:spcBef>
              <a:buNone/>
              <a:defRPr sz="1200">
                <a:solidFill>
                  <a:schemeClr val="lt1"/>
                </a:solidFill>
                <a:latin typeface="Calibri"/>
                <a:ea typeface="Calibri"/>
                <a:cs typeface="Calibri"/>
                <a:sym typeface="Calibri"/>
              </a:defRPr>
            </a:lvl2pPr>
            <a:lvl3pPr indent="0" lvl="2" marL="0" marR="0" rtl="0" algn="r">
              <a:spcBef>
                <a:spcPts val="0"/>
              </a:spcBef>
              <a:buNone/>
              <a:defRPr sz="1200">
                <a:solidFill>
                  <a:schemeClr val="lt1"/>
                </a:solidFill>
                <a:latin typeface="Calibri"/>
                <a:ea typeface="Calibri"/>
                <a:cs typeface="Calibri"/>
                <a:sym typeface="Calibri"/>
              </a:defRPr>
            </a:lvl3pPr>
            <a:lvl4pPr indent="0" lvl="3" marL="0" marR="0" rtl="0" algn="r">
              <a:spcBef>
                <a:spcPts val="0"/>
              </a:spcBef>
              <a:buNone/>
              <a:defRPr sz="1200">
                <a:solidFill>
                  <a:schemeClr val="lt1"/>
                </a:solidFill>
                <a:latin typeface="Calibri"/>
                <a:ea typeface="Calibri"/>
                <a:cs typeface="Calibri"/>
                <a:sym typeface="Calibri"/>
              </a:defRPr>
            </a:lvl4pPr>
            <a:lvl5pPr indent="0" lvl="4" marL="0" marR="0" rtl="0" algn="r">
              <a:spcBef>
                <a:spcPts val="0"/>
              </a:spcBef>
              <a:buNone/>
              <a:defRPr sz="1200">
                <a:solidFill>
                  <a:schemeClr val="lt1"/>
                </a:solidFill>
                <a:latin typeface="Calibri"/>
                <a:ea typeface="Calibri"/>
                <a:cs typeface="Calibri"/>
                <a:sym typeface="Calibri"/>
              </a:defRPr>
            </a:lvl5pPr>
            <a:lvl6pPr indent="0" lvl="5" marL="0" marR="0" rtl="0" algn="r">
              <a:spcBef>
                <a:spcPts val="0"/>
              </a:spcBef>
              <a:buNone/>
              <a:defRPr sz="1200">
                <a:solidFill>
                  <a:schemeClr val="lt1"/>
                </a:solidFill>
                <a:latin typeface="Calibri"/>
                <a:ea typeface="Calibri"/>
                <a:cs typeface="Calibri"/>
                <a:sym typeface="Calibri"/>
              </a:defRPr>
            </a:lvl6pPr>
            <a:lvl7pPr indent="0" lvl="6" marL="0" marR="0" rtl="0" algn="r">
              <a:spcBef>
                <a:spcPts val="0"/>
              </a:spcBef>
              <a:buNone/>
              <a:defRPr sz="1200">
                <a:solidFill>
                  <a:schemeClr val="lt1"/>
                </a:solidFill>
                <a:latin typeface="Calibri"/>
                <a:ea typeface="Calibri"/>
                <a:cs typeface="Calibri"/>
                <a:sym typeface="Calibri"/>
              </a:defRPr>
            </a:lvl7pPr>
            <a:lvl8pPr indent="0" lvl="7" marL="0" marR="0" rtl="0" algn="r">
              <a:spcBef>
                <a:spcPts val="0"/>
              </a:spcBef>
              <a:buNone/>
              <a:defRPr sz="1200">
                <a:solidFill>
                  <a:schemeClr val="lt1"/>
                </a:solidFill>
                <a:latin typeface="Calibri"/>
                <a:ea typeface="Calibri"/>
                <a:cs typeface="Calibri"/>
                <a:sym typeface="Calibri"/>
              </a:defRPr>
            </a:lvl8pPr>
            <a:lvl9pPr indent="0" lvl="8" marL="0" marR="0" rtl="0" algn="r">
              <a:spcBef>
                <a:spcPts val="0"/>
              </a:spcBef>
              <a:buNone/>
              <a:defRPr sz="1200">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lt1"/>
              </a:buClr>
              <a:buSzPts val="2000"/>
              <a:buFont typeface="Calibri"/>
              <a:buNone/>
              <a:defRPr b="1" i="0" sz="20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6" name="Google Shape;56;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lt1"/>
              </a:buClr>
              <a:buSzPts val="3200"/>
              <a:buFont typeface="Arial"/>
              <a:buChar char="•"/>
              <a:defRPr b="0" i="0" sz="3200" u="none" cap="none" strike="noStrike">
                <a:solidFill>
                  <a:schemeClr val="lt1"/>
                </a:solidFill>
                <a:latin typeface="Calibri"/>
                <a:ea typeface="Calibri"/>
                <a:cs typeface="Calibri"/>
                <a:sym typeface="Calibri"/>
              </a:defRPr>
            </a:lvl1pPr>
            <a:lvl2pPr indent="-406400" lvl="1" marL="914400" marR="0" rtl="0" algn="l">
              <a:spcBef>
                <a:spcPts val="56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2pPr>
            <a:lvl3pPr indent="-381000" lvl="2" marL="1371600" marR="0" rtl="0" algn="l">
              <a:spcBef>
                <a:spcPts val="48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4pPr>
            <a:lvl5pPr indent="-355600" lvl="4" marL="22860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5pPr>
            <a:lvl6pPr indent="-355600" lvl="5" marL="27432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9pPr>
          </a:lstStyle>
          <a:p/>
        </p:txBody>
      </p:sp>
      <p:sp>
        <p:nvSpPr>
          <p:cNvPr id="57" name="Google Shape;57;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280"/>
              </a:spcBef>
              <a:spcAft>
                <a:spcPts val="0"/>
              </a:spcAft>
              <a:buClr>
                <a:schemeClr val="lt1"/>
              </a:buClr>
              <a:buSzPts val="1400"/>
              <a:buFont typeface="Arial"/>
              <a:buNone/>
              <a:defRPr b="0" i="0" sz="1400" u="none" cap="none" strike="noStrike">
                <a:solidFill>
                  <a:schemeClr val="lt1"/>
                </a:solidFill>
                <a:latin typeface="Calibri"/>
                <a:ea typeface="Calibri"/>
                <a:cs typeface="Calibri"/>
                <a:sym typeface="Calibri"/>
              </a:defRPr>
            </a:lvl1pPr>
            <a:lvl2pPr indent="-228600" lvl="1" marL="914400" marR="0" rtl="0" algn="l">
              <a:spcBef>
                <a:spcPts val="240"/>
              </a:spcBef>
              <a:spcAft>
                <a:spcPts val="0"/>
              </a:spcAft>
              <a:buClr>
                <a:schemeClr val="lt1"/>
              </a:buClr>
              <a:buSzPts val="1200"/>
              <a:buFont typeface="Arial"/>
              <a:buNone/>
              <a:defRPr b="0" i="0" sz="1200" u="none" cap="none" strike="noStrike">
                <a:solidFill>
                  <a:schemeClr val="lt1"/>
                </a:solidFill>
                <a:latin typeface="Calibri"/>
                <a:ea typeface="Calibri"/>
                <a:cs typeface="Calibri"/>
                <a:sym typeface="Calibri"/>
              </a:defRPr>
            </a:lvl2pPr>
            <a:lvl3pPr indent="-228600" lvl="2" marL="1371600" marR="0" rtl="0" algn="l">
              <a:spcBef>
                <a:spcPts val="200"/>
              </a:spcBef>
              <a:spcAft>
                <a:spcPts val="0"/>
              </a:spcAft>
              <a:buClr>
                <a:schemeClr val="lt1"/>
              </a:buClr>
              <a:buSzPts val="1000"/>
              <a:buFont typeface="Arial"/>
              <a:buNone/>
              <a:defRPr b="0" i="0" sz="1000" u="none" cap="none" strike="noStrike">
                <a:solidFill>
                  <a:schemeClr val="lt1"/>
                </a:solidFill>
                <a:latin typeface="Calibri"/>
                <a:ea typeface="Calibri"/>
                <a:cs typeface="Calibri"/>
                <a:sym typeface="Calibri"/>
              </a:defRPr>
            </a:lvl3pPr>
            <a:lvl4pPr indent="-228600" lvl="3" marL="1828800" marR="0" rtl="0" algn="l">
              <a:spcBef>
                <a:spcPts val="180"/>
              </a:spcBef>
              <a:spcAft>
                <a:spcPts val="0"/>
              </a:spcAft>
              <a:buClr>
                <a:schemeClr val="lt1"/>
              </a:buClr>
              <a:buSzPts val="900"/>
              <a:buFont typeface="Arial"/>
              <a:buNone/>
              <a:defRPr b="0" i="0" sz="900" u="none" cap="none" strike="noStrike">
                <a:solidFill>
                  <a:schemeClr val="lt1"/>
                </a:solidFill>
                <a:latin typeface="Calibri"/>
                <a:ea typeface="Calibri"/>
                <a:cs typeface="Calibri"/>
                <a:sym typeface="Calibri"/>
              </a:defRPr>
            </a:lvl4pPr>
            <a:lvl5pPr indent="-228600" lvl="4" marL="2286000" marR="0" rtl="0" algn="l">
              <a:spcBef>
                <a:spcPts val="180"/>
              </a:spcBef>
              <a:spcAft>
                <a:spcPts val="0"/>
              </a:spcAft>
              <a:buClr>
                <a:schemeClr val="lt1"/>
              </a:buClr>
              <a:buSzPts val="900"/>
              <a:buFont typeface="Arial"/>
              <a:buNone/>
              <a:defRPr b="0" i="0" sz="900" u="none" cap="none" strike="noStrike">
                <a:solidFill>
                  <a:schemeClr val="lt1"/>
                </a:solidFill>
                <a:latin typeface="Calibri"/>
                <a:ea typeface="Calibri"/>
                <a:cs typeface="Calibri"/>
                <a:sym typeface="Calibri"/>
              </a:defRPr>
            </a:lvl5pPr>
            <a:lvl6pPr indent="-228600" lvl="5" marL="2743200" marR="0" rtl="0" algn="l">
              <a:spcBef>
                <a:spcPts val="180"/>
              </a:spcBef>
              <a:spcAft>
                <a:spcPts val="0"/>
              </a:spcAft>
              <a:buClr>
                <a:schemeClr val="lt1"/>
              </a:buClr>
              <a:buSzPts val="900"/>
              <a:buFont typeface="Arial"/>
              <a:buNone/>
              <a:defRPr b="0" i="0" sz="900" u="none" cap="none" strike="noStrike">
                <a:solidFill>
                  <a:schemeClr val="lt1"/>
                </a:solidFill>
                <a:latin typeface="Calibri"/>
                <a:ea typeface="Calibri"/>
                <a:cs typeface="Calibri"/>
                <a:sym typeface="Calibri"/>
              </a:defRPr>
            </a:lvl6pPr>
            <a:lvl7pPr indent="-228600" lvl="6" marL="3200400" marR="0" rtl="0" algn="l">
              <a:spcBef>
                <a:spcPts val="180"/>
              </a:spcBef>
              <a:spcAft>
                <a:spcPts val="0"/>
              </a:spcAft>
              <a:buClr>
                <a:schemeClr val="lt1"/>
              </a:buClr>
              <a:buSzPts val="900"/>
              <a:buFont typeface="Arial"/>
              <a:buNone/>
              <a:defRPr b="0" i="0" sz="900" u="none" cap="none" strike="noStrike">
                <a:solidFill>
                  <a:schemeClr val="lt1"/>
                </a:solidFill>
                <a:latin typeface="Calibri"/>
                <a:ea typeface="Calibri"/>
                <a:cs typeface="Calibri"/>
                <a:sym typeface="Calibri"/>
              </a:defRPr>
            </a:lvl7pPr>
            <a:lvl8pPr indent="-228600" lvl="7" marL="3657600" marR="0" rtl="0" algn="l">
              <a:spcBef>
                <a:spcPts val="180"/>
              </a:spcBef>
              <a:spcAft>
                <a:spcPts val="0"/>
              </a:spcAft>
              <a:buClr>
                <a:schemeClr val="lt1"/>
              </a:buClr>
              <a:buSzPts val="900"/>
              <a:buFont typeface="Arial"/>
              <a:buNone/>
              <a:defRPr b="0" i="0" sz="900" u="none" cap="none" strike="noStrike">
                <a:solidFill>
                  <a:schemeClr val="lt1"/>
                </a:solidFill>
                <a:latin typeface="Calibri"/>
                <a:ea typeface="Calibri"/>
                <a:cs typeface="Calibri"/>
                <a:sym typeface="Calibri"/>
              </a:defRPr>
            </a:lvl8pPr>
            <a:lvl9pPr indent="-228600" lvl="8" marL="4114800" marR="0" rtl="0" algn="l">
              <a:spcBef>
                <a:spcPts val="180"/>
              </a:spcBef>
              <a:spcAft>
                <a:spcPts val="0"/>
              </a:spcAft>
              <a:buClr>
                <a:schemeClr val="lt1"/>
              </a:buClr>
              <a:buSzPts val="900"/>
              <a:buFont typeface="Arial"/>
              <a:buNone/>
              <a:defRPr b="0" i="0" sz="900" u="none" cap="none" strike="noStrike">
                <a:solidFill>
                  <a:schemeClr val="lt1"/>
                </a:solidFill>
                <a:latin typeface="Calibri"/>
                <a:ea typeface="Calibri"/>
                <a:cs typeface="Calibri"/>
                <a:sym typeface="Calibri"/>
              </a:defRPr>
            </a:lvl9pPr>
          </a:lstStyle>
          <a:p/>
        </p:txBody>
      </p:sp>
      <p:sp>
        <p:nvSpPr>
          <p:cNvPr id="58" name="Google Shape;58;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59" name="Google Shape;59;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60" name="Google Shape;60;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chemeClr val="lt1"/>
                </a:solidFill>
                <a:latin typeface="Calibri"/>
                <a:ea typeface="Calibri"/>
                <a:cs typeface="Calibri"/>
                <a:sym typeface="Calibri"/>
              </a:defRPr>
            </a:lvl1pPr>
            <a:lvl2pPr indent="0" lvl="1" marL="0" marR="0" rtl="0" algn="r">
              <a:spcBef>
                <a:spcPts val="0"/>
              </a:spcBef>
              <a:buNone/>
              <a:defRPr sz="1200">
                <a:solidFill>
                  <a:schemeClr val="lt1"/>
                </a:solidFill>
                <a:latin typeface="Calibri"/>
                <a:ea typeface="Calibri"/>
                <a:cs typeface="Calibri"/>
                <a:sym typeface="Calibri"/>
              </a:defRPr>
            </a:lvl2pPr>
            <a:lvl3pPr indent="0" lvl="2" marL="0" marR="0" rtl="0" algn="r">
              <a:spcBef>
                <a:spcPts val="0"/>
              </a:spcBef>
              <a:buNone/>
              <a:defRPr sz="1200">
                <a:solidFill>
                  <a:schemeClr val="lt1"/>
                </a:solidFill>
                <a:latin typeface="Calibri"/>
                <a:ea typeface="Calibri"/>
                <a:cs typeface="Calibri"/>
                <a:sym typeface="Calibri"/>
              </a:defRPr>
            </a:lvl3pPr>
            <a:lvl4pPr indent="0" lvl="3" marL="0" marR="0" rtl="0" algn="r">
              <a:spcBef>
                <a:spcPts val="0"/>
              </a:spcBef>
              <a:buNone/>
              <a:defRPr sz="1200">
                <a:solidFill>
                  <a:schemeClr val="lt1"/>
                </a:solidFill>
                <a:latin typeface="Calibri"/>
                <a:ea typeface="Calibri"/>
                <a:cs typeface="Calibri"/>
                <a:sym typeface="Calibri"/>
              </a:defRPr>
            </a:lvl4pPr>
            <a:lvl5pPr indent="0" lvl="4" marL="0" marR="0" rtl="0" algn="r">
              <a:spcBef>
                <a:spcPts val="0"/>
              </a:spcBef>
              <a:buNone/>
              <a:defRPr sz="1200">
                <a:solidFill>
                  <a:schemeClr val="lt1"/>
                </a:solidFill>
                <a:latin typeface="Calibri"/>
                <a:ea typeface="Calibri"/>
                <a:cs typeface="Calibri"/>
                <a:sym typeface="Calibri"/>
              </a:defRPr>
            </a:lvl5pPr>
            <a:lvl6pPr indent="0" lvl="5" marL="0" marR="0" rtl="0" algn="r">
              <a:spcBef>
                <a:spcPts val="0"/>
              </a:spcBef>
              <a:buNone/>
              <a:defRPr sz="1200">
                <a:solidFill>
                  <a:schemeClr val="lt1"/>
                </a:solidFill>
                <a:latin typeface="Calibri"/>
                <a:ea typeface="Calibri"/>
                <a:cs typeface="Calibri"/>
                <a:sym typeface="Calibri"/>
              </a:defRPr>
            </a:lvl6pPr>
            <a:lvl7pPr indent="0" lvl="6" marL="0" marR="0" rtl="0" algn="r">
              <a:spcBef>
                <a:spcPts val="0"/>
              </a:spcBef>
              <a:buNone/>
              <a:defRPr sz="1200">
                <a:solidFill>
                  <a:schemeClr val="lt1"/>
                </a:solidFill>
                <a:latin typeface="Calibri"/>
                <a:ea typeface="Calibri"/>
                <a:cs typeface="Calibri"/>
                <a:sym typeface="Calibri"/>
              </a:defRPr>
            </a:lvl7pPr>
            <a:lvl8pPr indent="0" lvl="7" marL="0" marR="0" rtl="0" algn="r">
              <a:spcBef>
                <a:spcPts val="0"/>
              </a:spcBef>
              <a:buNone/>
              <a:defRPr sz="1200">
                <a:solidFill>
                  <a:schemeClr val="lt1"/>
                </a:solidFill>
                <a:latin typeface="Calibri"/>
                <a:ea typeface="Calibri"/>
                <a:cs typeface="Calibri"/>
                <a:sym typeface="Calibri"/>
              </a:defRPr>
            </a:lvl8pPr>
            <a:lvl9pPr indent="0" lvl="8" marL="0" marR="0" rtl="0" algn="r">
              <a:spcBef>
                <a:spcPts val="0"/>
              </a:spcBef>
              <a:buNone/>
              <a:defRPr sz="1200">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lt1"/>
              </a:buClr>
              <a:buSzPts val="2000"/>
              <a:buFont typeface="Calibri"/>
              <a:buNone/>
              <a:defRPr b="1" i="0" sz="20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3" name="Google Shape;63;p10"/>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lt1"/>
              </a:buClr>
              <a:buSzPts val="3200"/>
              <a:buFont typeface="Arial"/>
              <a:buNone/>
              <a:defRPr b="0" i="0" sz="3200" u="none" cap="none" strike="noStrike">
                <a:solidFill>
                  <a:schemeClr val="lt1"/>
                </a:solidFill>
                <a:latin typeface="Calibri"/>
                <a:ea typeface="Calibri"/>
                <a:cs typeface="Calibri"/>
                <a:sym typeface="Calibri"/>
              </a:defRPr>
            </a:lvl1pPr>
            <a:lvl2pPr lvl="1" marR="0" rtl="0" algn="l">
              <a:spcBef>
                <a:spcPts val="560"/>
              </a:spcBef>
              <a:spcAft>
                <a:spcPts val="0"/>
              </a:spcAft>
              <a:buClr>
                <a:schemeClr val="lt1"/>
              </a:buClr>
              <a:buSzPts val="2800"/>
              <a:buFont typeface="Arial"/>
              <a:buNone/>
              <a:defRPr b="0" i="0" sz="2800" u="none" cap="none" strike="noStrike">
                <a:solidFill>
                  <a:schemeClr val="lt1"/>
                </a:solidFill>
                <a:latin typeface="Calibri"/>
                <a:ea typeface="Calibri"/>
                <a:cs typeface="Calibri"/>
                <a:sym typeface="Calibri"/>
              </a:defRPr>
            </a:lvl2pPr>
            <a:lvl3pPr lvl="2" marR="0" rtl="0" algn="l">
              <a:spcBef>
                <a:spcPts val="480"/>
              </a:spcBef>
              <a:spcAft>
                <a:spcPts val="0"/>
              </a:spcAft>
              <a:buClr>
                <a:schemeClr val="lt1"/>
              </a:buClr>
              <a:buSzPts val="2400"/>
              <a:buFont typeface="Arial"/>
              <a:buNone/>
              <a:defRPr b="0" i="0" sz="2400" u="none" cap="none" strike="noStrike">
                <a:solidFill>
                  <a:schemeClr val="lt1"/>
                </a:solidFill>
                <a:latin typeface="Calibri"/>
                <a:ea typeface="Calibri"/>
                <a:cs typeface="Calibri"/>
                <a:sym typeface="Calibri"/>
              </a:defRPr>
            </a:lvl3pPr>
            <a:lvl4pPr lvl="3" marR="0" rtl="0" algn="l">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4pPr>
            <a:lvl5pPr lvl="4" marR="0" rtl="0" algn="l">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5pPr>
            <a:lvl6pPr lvl="5" marR="0" rtl="0" algn="l">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6pPr>
            <a:lvl7pPr lvl="6" marR="0" rtl="0" algn="l">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7pPr>
            <a:lvl8pPr lvl="7" marR="0" rtl="0" algn="l">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8pPr>
            <a:lvl9pPr lvl="8" marR="0" rtl="0" algn="l">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9pPr>
          </a:lstStyle>
          <a:p/>
        </p:txBody>
      </p:sp>
      <p:sp>
        <p:nvSpPr>
          <p:cNvPr id="64" name="Google Shape;64;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280"/>
              </a:spcBef>
              <a:spcAft>
                <a:spcPts val="0"/>
              </a:spcAft>
              <a:buClr>
                <a:schemeClr val="lt1"/>
              </a:buClr>
              <a:buSzPts val="1400"/>
              <a:buFont typeface="Arial"/>
              <a:buNone/>
              <a:defRPr b="0" i="0" sz="1400" u="none" cap="none" strike="noStrike">
                <a:solidFill>
                  <a:schemeClr val="lt1"/>
                </a:solidFill>
                <a:latin typeface="Calibri"/>
                <a:ea typeface="Calibri"/>
                <a:cs typeface="Calibri"/>
                <a:sym typeface="Calibri"/>
              </a:defRPr>
            </a:lvl1pPr>
            <a:lvl2pPr indent="-228600" lvl="1" marL="914400" marR="0" rtl="0" algn="l">
              <a:spcBef>
                <a:spcPts val="240"/>
              </a:spcBef>
              <a:spcAft>
                <a:spcPts val="0"/>
              </a:spcAft>
              <a:buClr>
                <a:schemeClr val="lt1"/>
              </a:buClr>
              <a:buSzPts val="1200"/>
              <a:buFont typeface="Arial"/>
              <a:buNone/>
              <a:defRPr b="0" i="0" sz="1200" u="none" cap="none" strike="noStrike">
                <a:solidFill>
                  <a:schemeClr val="lt1"/>
                </a:solidFill>
                <a:latin typeface="Calibri"/>
                <a:ea typeface="Calibri"/>
                <a:cs typeface="Calibri"/>
                <a:sym typeface="Calibri"/>
              </a:defRPr>
            </a:lvl2pPr>
            <a:lvl3pPr indent="-228600" lvl="2" marL="1371600" marR="0" rtl="0" algn="l">
              <a:spcBef>
                <a:spcPts val="200"/>
              </a:spcBef>
              <a:spcAft>
                <a:spcPts val="0"/>
              </a:spcAft>
              <a:buClr>
                <a:schemeClr val="lt1"/>
              </a:buClr>
              <a:buSzPts val="1000"/>
              <a:buFont typeface="Arial"/>
              <a:buNone/>
              <a:defRPr b="0" i="0" sz="1000" u="none" cap="none" strike="noStrike">
                <a:solidFill>
                  <a:schemeClr val="lt1"/>
                </a:solidFill>
                <a:latin typeface="Calibri"/>
                <a:ea typeface="Calibri"/>
                <a:cs typeface="Calibri"/>
                <a:sym typeface="Calibri"/>
              </a:defRPr>
            </a:lvl3pPr>
            <a:lvl4pPr indent="-228600" lvl="3" marL="1828800" marR="0" rtl="0" algn="l">
              <a:spcBef>
                <a:spcPts val="180"/>
              </a:spcBef>
              <a:spcAft>
                <a:spcPts val="0"/>
              </a:spcAft>
              <a:buClr>
                <a:schemeClr val="lt1"/>
              </a:buClr>
              <a:buSzPts val="900"/>
              <a:buFont typeface="Arial"/>
              <a:buNone/>
              <a:defRPr b="0" i="0" sz="900" u="none" cap="none" strike="noStrike">
                <a:solidFill>
                  <a:schemeClr val="lt1"/>
                </a:solidFill>
                <a:latin typeface="Calibri"/>
                <a:ea typeface="Calibri"/>
                <a:cs typeface="Calibri"/>
                <a:sym typeface="Calibri"/>
              </a:defRPr>
            </a:lvl4pPr>
            <a:lvl5pPr indent="-228600" lvl="4" marL="2286000" marR="0" rtl="0" algn="l">
              <a:spcBef>
                <a:spcPts val="180"/>
              </a:spcBef>
              <a:spcAft>
                <a:spcPts val="0"/>
              </a:spcAft>
              <a:buClr>
                <a:schemeClr val="lt1"/>
              </a:buClr>
              <a:buSzPts val="900"/>
              <a:buFont typeface="Arial"/>
              <a:buNone/>
              <a:defRPr b="0" i="0" sz="900" u="none" cap="none" strike="noStrike">
                <a:solidFill>
                  <a:schemeClr val="lt1"/>
                </a:solidFill>
                <a:latin typeface="Calibri"/>
                <a:ea typeface="Calibri"/>
                <a:cs typeface="Calibri"/>
                <a:sym typeface="Calibri"/>
              </a:defRPr>
            </a:lvl5pPr>
            <a:lvl6pPr indent="-228600" lvl="5" marL="2743200" marR="0" rtl="0" algn="l">
              <a:spcBef>
                <a:spcPts val="180"/>
              </a:spcBef>
              <a:spcAft>
                <a:spcPts val="0"/>
              </a:spcAft>
              <a:buClr>
                <a:schemeClr val="lt1"/>
              </a:buClr>
              <a:buSzPts val="900"/>
              <a:buFont typeface="Arial"/>
              <a:buNone/>
              <a:defRPr b="0" i="0" sz="900" u="none" cap="none" strike="noStrike">
                <a:solidFill>
                  <a:schemeClr val="lt1"/>
                </a:solidFill>
                <a:latin typeface="Calibri"/>
                <a:ea typeface="Calibri"/>
                <a:cs typeface="Calibri"/>
                <a:sym typeface="Calibri"/>
              </a:defRPr>
            </a:lvl6pPr>
            <a:lvl7pPr indent="-228600" lvl="6" marL="3200400" marR="0" rtl="0" algn="l">
              <a:spcBef>
                <a:spcPts val="180"/>
              </a:spcBef>
              <a:spcAft>
                <a:spcPts val="0"/>
              </a:spcAft>
              <a:buClr>
                <a:schemeClr val="lt1"/>
              </a:buClr>
              <a:buSzPts val="900"/>
              <a:buFont typeface="Arial"/>
              <a:buNone/>
              <a:defRPr b="0" i="0" sz="900" u="none" cap="none" strike="noStrike">
                <a:solidFill>
                  <a:schemeClr val="lt1"/>
                </a:solidFill>
                <a:latin typeface="Calibri"/>
                <a:ea typeface="Calibri"/>
                <a:cs typeface="Calibri"/>
                <a:sym typeface="Calibri"/>
              </a:defRPr>
            </a:lvl7pPr>
            <a:lvl8pPr indent="-228600" lvl="7" marL="3657600" marR="0" rtl="0" algn="l">
              <a:spcBef>
                <a:spcPts val="180"/>
              </a:spcBef>
              <a:spcAft>
                <a:spcPts val="0"/>
              </a:spcAft>
              <a:buClr>
                <a:schemeClr val="lt1"/>
              </a:buClr>
              <a:buSzPts val="900"/>
              <a:buFont typeface="Arial"/>
              <a:buNone/>
              <a:defRPr b="0" i="0" sz="900" u="none" cap="none" strike="noStrike">
                <a:solidFill>
                  <a:schemeClr val="lt1"/>
                </a:solidFill>
                <a:latin typeface="Calibri"/>
                <a:ea typeface="Calibri"/>
                <a:cs typeface="Calibri"/>
                <a:sym typeface="Calibri"/>
              </a:defRPr>
            </a:lvl8pPr>
            <a:lvl9pPr indent="-228600" lvl="8" marL="4114800" marR="0" rtl="0" algn="l">
              <a:spcBef>
                <a:spcPts val="180"/>
              </a:spcBef>
              <a:spcAft>
                <a:spcPts val="0"/>
              </a:spcAft>
              <a:buClr>
                <a:schemeClr val="lt1"/>
              </a:buClr>
              <a:buSzPts val="900"/>
              <a:buFont typeface="Arial"/>
              <a:buNone/>
              <a:defRPr b="0" i="0" sz="900" u="none" cap="none" strike="noStrike">
                <a:solidFill>
                  <a:schemeClr val="lt1"/>
                </a:solidFill>
                <a:latin typeface="Calibri"/>
                <a:ea typeface="Calibri"/>
                <a:cs typeface="Calibri"/>
                <a:sym typeface="Calibri"/>
              </a:defRPr>
            </a:lvl9pPr>
          </a:lstStyle>
          <a:p/>
        </p:txBody>
      </p:sp>
      <p:sp>
        <p:nvSpPr>
          <p:cNvPr id="65" name="Google Shape;65;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66" name="Google Shape;6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67" name="Google Shape;67;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chemeClr val="lt1"/>
                </a:solidFill>
                <a:latin typeface="Calibri"/>
                <a:ea typeface="Calibri"/>
                <a:cs typeface="Calibri"/>
                <a:sym typeface="Calibri"/>
              </a:defRPr>
            </a:lvl1pPr>
            <a:lvl2pPr indent="0" lvl="1" marL="0" marR="0" rtl="0" algn="r">
              <a:spcBef>
                <a:spcPts val="0"/>
              </a:spcBef>
              <a:buNone/>
              <a:defRPr sz="1200">
                <a:solidFill>
                  <a:schemeClr val="lt1"/>
                </a:solidFill>
                <a:latin typeface="Calibri"/>
                <a:ea typeface="Calibri"/>
                <a:cs typeface="Calibri"/>
                <a:sym typeface="Calibri"/>
              </a:defRPr>
            </a:lvl2pPr>
            <a:lvl3pPr indent="0" lvl="2" marL="0" marR="0" rtl="0" algn="r">
              <a:spcBef>
                <a:spcPts val="0"/>
              </a:spcBef>
              <a:buNone/>
              <a:defRPr sz="1200">
                <a:solidFill>
                  <a:schemeClr val="lt1"/>
                </a:solidFill>
                <a:latin typeface="Calibri"/>
                <a:ea typeface="Calibri"/>
                <a:cs typeface="Calibri"/>
                <a:sym typeface="Calibri"/>
              </a:defRPr>
            </a:lvl3pPr>
            <a:lvl4pPr indent="0" lvl="3" marL="0" marR="0" rtl="0" algn="r">
              <a:spcBef>
                <a:spcPts val="0"/>
              </a:spcBef>
              <a:buNone/>
              <a:defRPr sz="1200">
                <a:solidFill>
                  <a:schemeClr val="lt1"/>
                </a:solidFill>
                <a:latin typeface="Calibri"/>
                <a:ea typeface="Calibri"/>
                <a:cs typeface="Calibri"/>
                <a:sym typeface="Calibri"/>
              </a:defRPr>
            </a:lvl4pPr>
            <a:lvl5pPr indent="0" lvl="4" marL="0" marR="0" rtl="0" algn="r">
              <a:spcBef>
                <a:spcPts val="0"/>
              </a:spcBef>
              <a:buNone/>
              <a:defRPr sz="1200">
                <a:solidFill>
                  <a:schemeClr val="lt1"/>
                </a:solidFill>
                <a:latin typeface="Calibri"/>
                <a:ea typeface="Calibri"/>
                <a:cs typeface="Calibri"/>
                <a:sym typeface="Calibri"/>
              </a:defRPr>
            </a:lvl5pPr>
            <a:lvl6pPr indent="0" lvl="5" marL="0" marR="0" rtl="0" algn="r">
              <a:spcBef>
                <a:spcPts val="0"/>
              </a:spcBef>
              <a:buNone/>
              <a:defRPr sz="1200">
                <a:solidFill>
                  <a:schemeClr val="lt1"/>
                </a:solidFill>
                <a:latin typeface="Calibri"/>
                <a:ea typeface="Calibri"/>
                <a:cs typeface="Calibri"/>
                <a:sym typeface="Calibri"/>
              </a:defRPr>
            </a:lvl6pPr>
            <a:lvl7pPr indent="0" lvl="6" marL="0" marR="0" rtl="0" algn="r">
              <a:spcBef>
                <a:spcPts val="0"/>
              </a:spcBef>
              <a:buNone/>
              <a:defRPr sz="1200">
                <a:solidFill>
                  <a:schemeClr val="lt1"/>
                </a:solidFill>
                <a:latin typeface="Calibri"/>
                <a:ea typeface="Calibri"/>
                <a:cs typeface="Calibri"/>
                <a:sym typeface="Calibri"/>
              </a:defRPr>
            </a:lvl7pPr>
            <a:lvl8pPr indent="0" lvl="7" marL="0" marR="0" rtl="0" algn="r">
              <a:spcBef>
                <a:spcPts val="0"/>
              </a:spcBef>
              <a:buNone/>
              <a:defRPr sz="1200">
                <a:solidFill>
                  <a:schemeClr val="lt1"/>
                </a:solidFill>
                <a:latin typeface="Calibri"/>
                <a:ea typeface="Calibri"/>
                <a:cs typeface="Calibri"/>
                <a:sym typeface="Calibri"/>
              </a:defRPr>
            </a:lvl8pPr>
            <a:lvl9pPr indent="0" lvl="8" marL="0" marR="0" rtl="0" algn="r">
              <a:spcBef>
                <a:spcPts val="0"/>
              </a:spcBef>
              <a:buNone/>
              <a:defRPr sz="1200">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no-NO"/>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dk2"/>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lt1"/>
              </a:buClr>
              <a:buSzPts val="3200"/>
              <a:buFont typeface="Arial"/>
              <a:buChar char="•"/>
              <a:defRPr b="0" i="0" sz="3200" u="none" cap="none" strike="noStrike">
                <a:solidFill>
                  <a:schemeClr val="lt1"/>
                </a:solidFill>
                <a:latin typeface="Calibri"/>
                <a:ea typeface="Calibri"/>
                <a:cs typeface="Calibri"/>
                <a:sym typeface="Calibri"/>
              </a:defRPr>
            </a:lvl1pPr>
            <a:lvl2pPr indent="-406400" lvl="1" marL="914400" marR="0" rtl="0" algn="l">
              <a:spcBef>
                <a:spcPts val="56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2pPr>
            <a:lvl3pPr indent="-381000" lvl="2" marL="1371600" marR="0" rtl="0" algn="l">
              <a:spcBef>
                <a:spcPts val="48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4pPr>
            <a:lvl5pPr indent="-355600" lvl="4" marL="22860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5pPr>
            <a:lvl6pPr indent="-355600" lvl="5" marL="27432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9pPr>
          </a:lstStyle>
          <a:p/>
        </p:txBody>
      </p:sp>
      <p:sp>
        <p:nvSpPr>
          <p:cNvPr id="8" name="Google Shape;8;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10" name="Google Shape;10;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chemeClr val="lt1"/>
                </a:solidFill>
                <a:latin typeface="Calibri"/>
                <a:ea typeface="Calibri"/>
                <a:cs typeface="Calibri"/>
                <a:sym typeface="Calibri"/>
              </a:defRPr>
            </a:lvl1pPr>
            <a:lvl2pPr indent="0" lvl="1" marL="0" marR="0" rtl="0" algn="r">
              <a:spcBef>
                <a:spcPts val="0"/>
              </a:spcBef>
              <a:buNone/>
              <a:defRPr b="0" i="0" sz="1200" u="none" cap="none" strike="noStrike">
                <a:solidFill>
                  <a:schemeClr val="lt1"/>
                </a:solidFill>
                <a:latin typeface="Calibri"/>
                <a:ea typeface="Calibri"/>
                <a:cs typeface="Calibri"/>
                <a:sym typeface="Calibri"/>
              </a:defRPr>
            </a:lvl2pPr>
            <a:lvl3pPr indent="0" lvl="2" marL="0" marR="0" rtl="0" algn="r">
              <a:spcBef>
                <a:spcPts val="0"/>
              </a:spcBef>
              <a:buNone/>
              <a:defRPr b="0" i="0" sz="1200" u="none" cap="none" strike="noStrike">
                <a:solidFill>
                  <a:schemeClr val="lt1"/>
                </a:solidFill>
                <a:latin typeface="Calibri"/>
                <a:ea typeface="Calibri"/>
                <a:cs typeface="Calibri"/>
                <a:sym typeface="Calibri"/>
              </a:defRPr>
            </a:lvl3pPr>
            <a:lvl4pPr indent="0" lvl="3" marL="0" marR="0" rtl="0" algn="r">
              <a:spcBef>
                <a:spcPts val="0"/>
              </a:spcBef>
              <a:buNone/>
              <a:defRPr b="0" i="0" sz="1200" u="none" cap="none" strike="noStrike">
                <a:solidFill>
                  <a:schemeClr val="lt1"/>
                </a:solidFill>
                <a:latin typeface="Calibri"/>
                <a:ea typeface="Calibri"/>
                <a:cs typeface="Calibri"/>
                <a:sym typeface="Calibri"/>
              </a:defRPr>
            </a:lvl4pPr>
            <a:lvl5pPr indent="0" lvl="4" marL="0" marR="0" rtl="0" algn="r">
              <a:spcBef>
                <a:spcPts val="0"/>
              </a:spcBef>
              <a:buNone/>
              <a:defRPr b="0" i="0" sz="1200" u="none" cap="none" strike="noStrike">
                <a:solidFill>
                  <a:schemeClr val="lt1"/>
                </a:solidFill>
                <a:latin typeface="Calibri"/>
                <a:ea typeface="Calibri"/>
                <a:cs typeface="Calibri"/>
                <a:sym typeface="Calibri"/>
              </a:defRPr>
            </a:lvl5pPr>
            <a:lvl6pPr indent="0" lvl="5" marL="0" marR="0" rtl="0" algn="r">
              <a:spcBef>
                <a:spcPts val="0"/>
              </a:spcBef>
              <a:buNone/>
              <a:defRPr b="0" i="0" sz="1200" u="none" cap="none" strike="noStrike">
                <a:solidFill>
                  <a:schemeClr val="lt1"/>
                </a:solidFill>
                <a:latin typeface="Calibri"/>
                <a:ea typeface="Calibri"/>
                <a:cs typeface="Calibri"/>
                <a:sym typeface="Calibri"/>
              </a:defRPr>
            </a:lvl6pPr>
            <a:lvl7pPr indent="0" lvl="6" marL="0" marR="0" rtl="0" algn="r">
              <a:spcBef>
                <a:spcPts val="0"/>
              </a:spcBef>
              <a:buNone/>
              <a:defRPr b="0" i="0" sz="1200" u="none" cap="none" strike="noStrike">
                <a:solidFill>
                  <a:schemeClr val="lt1"/>
                </a:solidFill>
                <a:latin typeface="Calibri"/>
                <a:ea typeface="Calibri"/>
                <a:cs typeface="Calibri"/>
                <a:sym typeface="Calibri"/>
              </a:defRPr>
            </a:lvl7pPr>
            <a:lvl8pPr indent="0" lvl="7" marL="0" marR="0" rtl="0" algn="r">
              <a:spcBef>
                <a:spcPts val="0"/>
              </a:spcBef>
              <a:buNone/>
              <a:defRPr b="0" i="0" sz="1200" u="none" cap="none" strike="noStrike">
                <a:solidFill>
                  <a:schemeClr val="lt1"/>
                </a:solidFill>
                <a:latin typeface="Calibri"/>
                <a:ea typeface="Calibri"/>
                <a:cs typeface="Calibri"/>
                <a:sym typeface="Calibri"/>
              </a:defRPr>
            </a:lvl8pPr>
            <a:lvl9pPr indent="0" lvl="8" marL="0" marR="0" rtl="0" algn="r">
              <a:spcBef>
                <a:spcPts val="0"/>
              </a:spcBef>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no-NO"/>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0" name="Shape 130"/>
        <p:cNvGrpSpPr/>
        <p:nvPr/>
      </p:nvGrpSpPr>
      <p:grpSpPr>
        <a:xfrm>
          <a:off x="0" y="0"/>
          <a:ext cx="0" cy="0"/>
          <a:chOff x="0" y="0"/>
          <a:chExt cx="0" cy="0"/>
        </a:xfrm>
      </p:grpSpPr>
      <p:sp>
        <p:nvSpPr>
          <p:cNvPr id="131" name="Google Shape;131;p22"/>
          <p:cNvSpPr txBox="1"/>
          <p:nvPr/>
        </p:nvSpPr>
        <p:spPr>
          <a:xfrm>
            <a:off x="495186" y="332656"/>
            <a:ext cx="8280920" cy="1846659"/>
          </a:xfrm>
          <a:prstGeom prst="rect">
            <a:avLst/>
          </a:prstGeom>
          <a:noFill/>
          <a:ln>
            <a:noFill/>
          </a:ln>
        </p:spPr>
        <p:txBody>
          <a:bodyPr anchorCtr="0" anchor="t" bIns="45700" lIns="91425" spcFirstLastPara="1" rIns="91425" wrap="square" tIns="45700">
            <a:noAutofit/>
          </a:bodyPr>
          <a:lstStyle/>
          <a:p>
            <a:pPr indent="-514350" lvl="0" marL="514350" marR="0" rtl="0" algn="l">
              <a:spcBef>
                <a:spcPts val="0"/>
              </a:spcBef>
              <a:spcAft>
                <a:spcPts val="0"/>
              </a:spcAft>
              <a:buClr>
                <a:schemeClr val="lt1"/>
              </a:buClr>
              <a:buSzPts val="3200"/>
              <a:buFont typeface="Calibri"/>
              <a:buAutoNum type="arabicPeriod" startAt="2"/>
            </a:pPr>
            <a:r>
              <a:rPr b="1" lang="no-NO" sz="3200">
                <a:solidFill>
                  <a:schemeClr val="lt1"/>
                </a:solidFill>
                <a:latin typeface="Calibri"/>
                <a:ea typeface="Calibri"/>
                <a:cs typeface="Calibri"/>
                <a:sym typeface="Calibri"/>
              </a:rPr>
              <a:t>Gud slår ikke handa av oss om vi tviler,</a:t>
            </a:r>
            <a:br>
              <a:rPr b="1" lang="no-NO" sz="3200">
                <a:solidFill>
                  <a:schemeClr val="lt1"/>
                </a:solidFill>
                <a:latin typeface="Calibri"/>
                <a:ea typeface="Calibri"/>
                <a:cs typeface="Calibri"/>
                <a:sym typeface="Calibri"/>
              </a:rPr>
            </a:br>
            <a:r>
              <a:rPr b="1" lang="no-NO" sz="3200">
                <a:solidFill>
                  <a:schemeClr val="lt1"/>
                </a:solidFill>
                <a:latin typeface="Calibri"/>
                <a:ea typeface="Calibri"/>
                <a:cs typeface="Calibri"/>
                <a:sym typeface="Calibri"/>
              </a:rPr>
              <a:t>føler oss usikre eller ber om stadfestelser eller tegn.</a:t>
            </a:r>
            <a:endParaRPr sz="3200">
              <a:solidFill>
                <a:schemeClr val="lt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132" name="Google Shape;132;p22"/>
          <p:cNvSpPr txBox="1"/>
          <p:nvPr/>
        </p:nvSpPr>
        <p:spPr>
          <a:xfrm>
            <a:off x="1193562" y="2173766"/>
            <a:ext cx="6696744" cy="489364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no-NO" sz="2400">
                <a:solidFill>
                  <a:schemeClr val="lt1"/>
                </a:solidFill>
                <a:latin typeface="Calibri"/>
                <a:ea typeface="Calibri"/>
                <a:cs typeface="Calibri"/>
                <a:sym typeface="Calibri"/>
              </a:rPr>
              <a:t>Om jeg har funnet nåde for dine øyne, så gi meg et </a:t>
            </a:r>
            <a:r>
              <a:rPr b="1" i="1" lang="no-NO" sz="2400">
                <a:solidFill>
                  <a:schemeClr val="lt1"/>
                </a:solidFill>
                <a:latin typeface="Calibri"/>
                <a:ea typeface="Calibri"/>
                <a:cs typeface="Calibri"/>
                <a:sym typeface="Calibri"/>
              </a:rPr>
              <a:t>tegn</a:t>
            </a:r>
            <a:r>
              <a:rPr i="1" lang="no-NO" sz="2400">
                <a:solidFill>
                  <a:schemeClr val="lt1"/>
                </a:solidFill>
                <a:latin typeface="Calibri"/>
                <a:ea typeface="Calibri"/>
                <a:cs typeface="Calibri"/>
                <a:sym typeface="Calibri"/>
              </a:rPr>
              <a:t> på at det er du som snakker med meg.</a:t>
            </a:r>
            <a:br>
              <a:rPr i="1" lang="no-NO" sz="2400">
                <a:solidFill>
                  <a:schemeClr val="lt1"/>
                </a:solidFill>
                <a:latin typeface="Calibri"/>
                <a:ea typeface="Calibri"/>
                <a:cs typeface="Calibri"/>
                <a:sym typeface="Calibri"/>
              </a:rPr>
            </a:br>
            <a:r>
              <a:rPr i="1" lang="no-NO" sz="2400">
                <a:solidFill>
                  <a:schemeClr val="lt1"/>
                </a:solidFill>
                <a:latin typeface="Calibri"/>
                <a:ea typeface="Calibri"/>
                <a:cs typeface="Calibri"/>
                <a:sym typeface="Calibri"/>
              </a:rPr>
              <a:t>(Dom 6:17)</a:t>
            </a:r>
            <a:endParaRPr/>
          </a:p>
          <a:p>
            <a:pPr indent="0" lvl="0" marL="0" marR="0" rtl="0" algn="l">
              <a:spcBef>
                <a:spcPts val="0"/>
              </a:spcBef>
              <a:spcAft>
                <a:spcPts val="0"/>
              </a:spcAft>
              <a:buNone/>
            </a:pPr>
            <a:r>
              <a:t/>
            </a:r>
            <a:endParaRPr i="1" sz="2400">
              <a:solidFill>
                <a:schemeClr val="lt1"/>
              </a:solidFill>
              <a:latin typeface="Calibri"/>
              <a:ea typeface="Calibri"/>
              <a:cs typeface="Calibri"/>
              <a:sym typeface="Calibri"/>
            </a:endParaRPr>
          </a:p>
          <a:p>
            <a:pPr indent="0" lvl="0" marL="0" marR="0" rtl="0" algn="l">
              <a:spcBef>
                <a:spcPts val="0"/>
              </a:spcBef>
              <a:spcAft>
                <a:spcPts val="0"/>
              </a:spcAft>
              <a:buNone/>
            </a:pPr>
            <a:r>
              <a:rPr i="1" lang="no-NO" sz="2400">
                <a:solidFill>
                  <a:schemeClr val="lt1"/>
                </a:solidFill>
                <a:latin typeface="Calibri"/>
                <a:ea typeface="Calibri"/>
                <a:cs typeface="Calibri"/>
                <a:sym typeface="Calibri"/>
              </a:rPr>
              <a:t>Ve meg, min Gud og Herre! Jeg har sett Herrens engel ansikt til ansikt! </a:t>
            </a:r>
            <a:br>
              <a:rPr i="1" lang="no-NO" sz="2400">
                <a:solidFill>
                  <a:schemeClr val="lt1"/>
                </a:solidFill>
                <a:latin typeface="Calibri"/>
                <a:ea typeface="Calibri"/>
                <a:cs typeface="Calibri"/>
                <a:sym typeface="Calibri"/>
              </a:rPr>
            </a:br>
            <a:r>
              <a:rPr i="1" lang="no-NO" sz="2400">
                <a:solidFill>
                  <a:schemeClr val="lt1"/>
                </a:solidFill>
                <a:latin typeface="Calibri"/>
                <a:ea typeface="Calibri"/>
                <a:cs typeface="Calibri"/>
                <a:sym typeface="Calibri"/>
              </a:rPr>
              <a:t>(Dom 6:22) </a:t>
            </a:r>
            <a:endParaRPr i="1" sz="2400">
              <a:solidFill>
                <a:schemeClr val="lt1"/>
              </a:solidFill>
              <a:latin typeface="Calibri"/>
              <a:ea typeface="Calibri"/>
              <a:cs typeface="Calibri"/>
              <a:sym typeface="Calibri"/>
            </a:endParaRPr>
          </a:p>
          <a:p>
            <a:pPr indent="0" lvl="0" marL="0" marR="0" rtl="0" algn="l">
              <a:spcBef>
                <a:spcPts val="0"/>
              </a:spcBef>
              <a:spcAft>
                <a:spcPts val="0"/>
              </a:spcAft>
              <a:buNone/>
            </a:pPr>
            <a:r>
              <a:t/>
            </a:r>
            <a:endParaRPr sz="2400">
              <a:solidFill>
                <a:schemeClr val="lt1"/>
              </a:solidFill>
              <a:latin typeface="Calibri"/>
              <a:ea typeface="Calibri"/>
              <a:cs typeface="Calibri"/>
              <a:sym typeface="Calibri"/>
            </a:endParaRPr>
          </a:p>
          <a:p>
            <a:pPr indent="0" lvl="0" marL="0" marR="0" rtl="0" algn="l">
              <a:spcBef>
                <a:spcPts val="0"/>
              </a:spcBef>
              <a:spcAft>
                <a:spcPts val="0"/>
              </a:spcAft>
              <a:buNone/>
            </a:pPr>
            <a:r>
              <a:rPr i="1" lang="no-NO" sz="2400">
                <a:solidFill>
                  <a:schemeClr val="lt1"/>
                </a:solidFill>
                <a:latin typeface="Calibri"/>
                <a:ea typeface="Calibri"/>
                <a:cs typeface="Calibri"/>
                <a:sym typeface="Calibri"/>
              </a:rPr>
              <a:t>Ve meg! Det er ute med meg. For jeg er en mann med urene lepper, og jeg bor i et folk med urene lepper, og mine øyne har sett kongen, Herren over hærskarene. (Jes 6:5)</a:t>
            </a:r>
            <a:endParaRPr i="1" sz="2400">
              <a:solidFill>
                <a:schemeClr val="lt1"/>
              </a:solidFill>
              <a:latin typeface="Calibri"/>
              <a:ea typeface="Calibri"/>
              <a:cs typeface="Calibri"/>
              <a:sym typeface="Calibri"/>
            </a:endParaRPr>
          </a:p>
          <a:p>
            <a:pPr indent="0" lvl="0" marL="0" marR="0" rtl="0" algn="l">
              <a:spcBef>
                <a:spcPts val="0"/>
              </a:spcBef>
              <a:spcAft>
                <a:spcPts val="0"/>
              </a:spcAft>
              <a:buNone/>
            </a:pPr>
            <a:r>
              <a:t/>
            </a:r>
            <a:endParaRPr sz="24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2">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2">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2">
                                            <p:txEl>
                                              <p:pRg end="5" st="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6" name="Shape 136"/>
        <p:cNvGrpSpPr/>
        <p:nvPr/>
      </p:nvGrpSpPr>
      <p:grpSpPr>
        <a:xfrm>
          <a:off x="0" y="0"/>
          <a:ext cx="0" cy="0"/>
          <a:chOff x="0" y="0"/>
          <a:chExt cx="0" cy="0"/>
        </a:xfrm>
      </p:grpSpPr>
      <p:sp>
        <p:nvSpPr>
          <p:cNvPr id="137" name="Google Shape;137;p23"/>
          <p:cNvSpPr txBox="1"/>
          <p:nvPr/>
        </p:nvSpPr>
        <p:spPr>
          <a:xfrm>
            <a:off x="1331640" y="620688"/>
            <a:ext cx="6552728"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138" name="Google Shape;138;p23"/>
          <p:cNvSpPr txBox="1"/>
          <p:nvPr/>
        </p:nvSpPr>
        <p:spPr>
          <a:xfrm>
            <a:off x="1259632" y="805354"/>
            <a:ext cx="6696744" cy="452431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no-NO" sz="2400">
                <a:solidFill>
                  <a:schemeClr val="lt1"/>
                </a:solidFill>
                <a:latin typeface="Calibri"/>
                <a:ea typeface="Calibri"/>
                <a:cs typeface="Calibri"/>
                <a:sym typeface="Calibri"/>
              </a:rPr>
              <a:t>Fred være med deg, vær ikke redd! Du skal ikke dø.</a:t>
            </a:r>
            <a:br>
              <a:rPr i="1" lang="no-NO" sz="2400">
                <a:solidFill>
                  <a:schemeClr val="lt1"/>
                </a:solidFill>
                <a:latin typeface="Calibri"/>
                <a:ea typeface="Calibri"/>
                <a:cs typeface="Calibri"/>
                <a:sym typeface="Calibri"/>
              </a:rPr>
            </a:br>
            <a:r>
              <a:rPr lang="no-NO" sz="2400">
                <a:solidFill>
                  <a:schemeClr val="lt1"/>
                </a:solidFill>
                <a:latin typeface="Calibri"/>
                <a:ea typeface="Calibri"/>
                <a:cs typeface="Calibri"/>
                <a:sym typeface="Calibri"/>
              </a:rPr>
              <a:t>(Dom 6:23)</a:t>
            </a:r>
            <a:endParaRPr/>
          </a:p>
          <a:p>
            <a:pPr indent="0" lvl="0" marL="0" marR="0" rtl="0" algn="l">
              <a:spcBef>
                <a:spcPts val="0"/>
              </a:spcBef>
              <a:spcAft>
                <a:spcPts val="0"/>
              </a:spcAft>
              <a:buNone/>
            </a:pPr>
            <a:r>
              <a:t/>
            </a:r>
            <a:endParaRPr sz="2400">
              <a:solidFill>
                <a:schemeClr val="lt1"/>
              </a:solidFill>
              <a:latin typeface="Calibri"/>
              <a:ea typeface="Calibri"/>
              <a:cs typeface="Calibri"/>
              <a:sym typeface="Calibri"/>
            </a:endParaRPr>
          </a:p>
          <a:p>
            <a:pPr indent="0" lvl="0" marL="0" marR="0" rtl="0" algn="l">
              <a:spcBef>
                <a:spcPts val="0"/>
              </a:spcBef>
              <a:spcAft>
                <a:spcPts val="0"/>
              </a:spcAft>
              <a:buNone/>
            </a:pPr>
            <a:r>
              <a:rPr i="1" lang="no-NO" sz="2400">
                <a:solidFill>
                  <a:schemeClr val="lt1"/>
                </a:solidFill>
                <a:latin typeface="Calibri"/>
                <a:ea typeface="Calibri"/>
                <a:cs typeface="Calibri"/>
                <a:sym typeface="Calibri"/>
              </a:rPr>
              <a:t>Dersom jeg ikke får se naglemerkene i hendene hans og får legge fingeren i dem og stikke hånden i siden hans, kan jeg ikke tro.</a:t>
            </a:r>
            <a:br>
              <a:rPr i="1" lang="no-NO" sz="2400">
                <a:solidFill>
                  <a:schemeClr val="lt1"/>
                </a:solidFill>
                <a:latin typeface="Calibri"/>
                <a:ea typeface="Calibri"/>
                <a:cs typeface="Calibri"/>
                <a:sym typeface="Calibri"/>
              </a:rPr>
            </a:br>
            <a:r>
              <a:rPr i="1" lang="no-NO" sz="2400">
                <a:solidFill>
                  <a:schemeClr val="lt1"/>
                </a:solidFill>
                <a:latin typeface="Calibri"/>
                <a:ea typeface="Calibri"/>
                <a:cs typeface="Calibri"/>
                <a:sym typeface="Calibri"/>
              </a:rPr>
              <a:t>(Joh 20:25)</a:t>
            </a:r>
            <a:endParaRPr/>
          </a:p>
          <a:p>
            <a:pPr indent="0" lvl="0" marL="0" marR="0" rtl="0" algn="l">
              <a:spcBef>
                <a:spcPts val="0"/>
              </a:spcBef>
              <a:spcAft>
                <a:spcPts val="0"/>
              </a:spcAft>
              <a:buNone/>
            </a:pPr>
            <a:r>
              <a:t/>
            </a:r>
            <a:endParaRPr i="1" sz="2400">
              <a:solidFill>
                <a:schemeClr val="lt1"/>
              </a:solidFill>
              <a:latin typeface="Calibri"/>
              <a:ea typeface="Calibri"/>
              <a:cs typeface="Calibri"/>
              <a:sym typeface="Calibri"/>
            </a:endParaRPr>
          </a:p>
          <a:p>
            <a:pPr indent="0" lvl="0" marL="0" marR="0" rtl="0" algn="l">
              <a:spcBef>
                <a:spcPts val="0"/>
              </a:spcBef>
              <a:spcAft>
                <a:spcPts val="0"/>
              </a:spcAft>
              <a:buNone/>
            </a:pPr>
            <a:r>
              <a:rPr i="1" lang="no-NO" sz="2400">
                <a:solidFill>
                  <a:schemeClr val="lt1"/>
                </a:solidFill>
                <a:latin typeface="Calibri"/>
                <a:ea typeface="Calibri"/>
                <a:cs typeface="Calibri"/>
                <a:sym typeface="Calibri"/>
              </a:rPr>
              <a:t>Kom med fingeren din, se her er hendene mine. Kom med hånden og stikk den i siden min. Og vær ikke vantro, men troende!</a:t>
            </a:r>
            <a:br>
              <a:rPr i="1" lang="no-NO" sz="2400">
                <a:solidFill>
                  <a:schemeClr val="lt1"/>
                </a:solidFill>
                <a:latin typeface="Calibri"/>
                <a:ea typeface="Calibri"/>
                <a:cs typeface="Calibri"/>
                <a:sym typeface="Calibri"/>
              </a:rPr>
            </a:br>
            <a:r>
              <a:rPr i="1" lang="no-NO" sz="2400">
                <a:solidFill>
                  <a:schemeClr val="lt1"/>
                </a:solidFill>
                <a:latin typeface="Calibri"/>
                <a:ea typeface="Calibri"/>
                <a:cs typeface="Calibri"/>
                <a:sym typeface="Calibri"/>
              </a:rPr>
              <a:t>(Joh 20:27)</a:t>
            </a:r>
            <a:endParaRPr sz="2400">
              <a:solidFill>
                <a:schemeClr val="lt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2" name="Shape 142"/>
        <p:cNvGrpSpPr/>
        <p:nvPr/>
      </p:nvGrpSpPr>
      <p:grpSpPr>
        <a:xfrm>
          <a:off x="0" y="0"/>
          <a:ext cx="0" cy="0"/>
          <a:chOff x="0" y="0"/>
          <a:chExt cx="0" cy="0"/>
        </a:xfrm>
      </p:grpSpPr>
      <p:sp>
        <p:nvSpPr>
          <p:cNvPr id="143" name="Google Shape;143;p24"/>
          <p:cNvSpPr txBox="1"/>
          <p:nvPr/>
        </p:nvSpPr>
        <p:spPr>
          <a:xfrm>
            <a:off x="282748" y="404664"/>
            <a:ext cx="8568952" cy="2339102"/>
          </a:xfrm>
          <a:prstGeom prst="rect">
            <a:avLst/>
          </a:prstGeom>
          <a:noFill/>
          <a:ln>
            <a:noFill/>
          </a:ln>
        </p:spPr>
        <p:txBody>
          <a:bodyPr anchorCtr="0" anchor="t" bIns="45700" lIns="91425" spcFirstLastPara="1" rIns="91425" wrap="square" tIns="45700">
            <a:noAutofit/>
          </a:bodyPr>
          <a:lstStyle/>
          <a:p>
            <a:pPr indent="-514350" lvl="0" marL="514350" marR="0" rtl="0" algn="l">
              <a:spcBef>
                <a:spcPts val="0"/>
              </a:spcBef>
              <a:spcAft>
                <a:spcPts val="0"/>
              </a:spcAft>
              <a:buClr>
                <a:schemeClr val="lt1"/>
              </a:buClr>
              <a:buSzPts val="3200"/>
              <a:buFont typeface="Calibri"/>
              <a:buAutoNum type="arabicPeriod" startAt="3"/>
            </a:pPr>
            <a:r>
              <a:rPr b="1" lang="no-NO" sz="3200">
                <a:solidFill>
                  <a:schemeClr val="lt1"/>
                </a:solidFill>
                <a:latin typeface="Calibri"/>
                <a:ea typeface="Calibri"/>
                <a:cs typeface="Calibri"/>
                <a:sym typeface="Calibri"/>
              </a:rPr>
              <a:t>Problemet er aldri våre begrensede ressurser;</a:t>
            </a:r>
            <a:br>
              <a:rPr b="1" lang="no-NO" sz="3200">
                <a:solidFill>
                  <a:schemeClr val="lt1"/>
                </a:solidFill>
                <a:latin typeface="Calibri"/>
                <a:ea typeface="Calibri"/>
                <a:cs typeface="Calibri"/>
                <a:sym typeface="Calibri"/>
              </a:rPr>
            </a:br>
            <a:r>
              <a:rPr b="1" lang="no-NO" sz="3200">
                <a:solidFill>
                  <a:schemeClr val="lt1"/>
                </a:solidFill>
                <a:latin typeface="Calibri"/>
                <a:ea typeface="Calibri"/>
                <a:cs typeface="Calibri"/>
                <a:sym typeface="Calibri"/>
              </a:rPr>
              <a:t>det er tilliten til og avhengigheten av Herren som er avgjørende,</a:t>
            </a:r>
            <a:br>
              <a:rPr b="1" lang="no-NO" sz="3200">
                <a:solidFill>
                  <a:schemeClr val="lt1"/>
                </a:solidFill>
                <a:latin typeface="Calibri"/>
                <a:ea typeface="Calibri"/>
                <a:cs typeface="Calibri"/>
                <a:sym typeface="Calibri"/>
              </a:rPr>
            </a:br>
            <a:r>
              <a:rPr b="1" lang="no-NO" sz="3200">
                <a:solidFill>
                  <a:schemeClr val="lt1"/>
                </a:solidFill>
                <a:latin typeface="Calibri"/>
                <a:ea typeface="Calibri"/>
                <a:cs typeface="Calibri"/>
                <a:sym typeface="Calibri"/>
              </a:rPr>
              <a:t>og Hans ubegrensede ressurser .</a:t>
            </a:r>
            <a:endParaRPr sz="3200">
              <a:solidFill>
                <a:schemeClr val="lt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144" name="Google Shape;144;p24"/>
          <p:cNvSpPr txBox="1"/>
          <p:nvPr/>
        </p:nvSpPr>
        <p:spPr>
          <a:xfrm>
            <a:off x="974692" y="2743766"/>
            <a:ext cx="7413732" cy="378565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no-NO" sz="2400">
                <a:solidFill>
                  <a:schemeClr val="lt1"/>
                </a:solidFill>
                <a:latin typeface="Calibri"/>
                <a:ea typeface="Calibri"/>
                <a:cs typeface="Calibri"/>
                <a:sym typeface="Calibri"/>
              </a:rPr>
              <a:t>Du har </a:t>
            </a:r>
            <a:r>
              <a:rPr b="1" i="1" lang="no-NO" sz="2400">
                <a:solidFill>
                  <a:schemeClr val="lt1"/>
                </a:solidFill>
                <a:latin typeface="Calibri"/>
                <a:ea typeface="Calibri"/>
                <a:cs typeface="Calibri"/>
                <a:sym typeface="Calibri"/>
              </a:rPr>
              <a:t>for mye</a:t>
            </a:r>
            <a:r>
              <a:rPr i="1" lang="no-NO" sz="2400">
                <a:solidFill>
                  <a:schemeClr val="lt1"/>
                </a:solidFill>
                <a:latin typeface="Calibri"/>
                <a:ea typeface="Calibri"/>
                <a:cs typeface="Calibri"/>
                <a:sym typeface="Calibri"/>
              </a:rPr>
              <a:t> folk med deg. Jeg vil ikke gi midjanittene i hendene på dem. For da kunne Israel briske seg mot meg og si: Ved min egen hånd har jeg blitt berget!</a:t>
            </a:r>
            <a:br>
              <a:rPr i="1" lang="no-NO" sz="2400">
                <a:solidFill>
                  <a:schemeClr val="lt1"/>
                </a:solidFill>
                <a:latin typeface="Calibri"/>
                <a:ea typeface="Calibri"/>
                <a:cs typeface="Calibri"/>
                <a:sym typeface="Calibri"/>
              </a:rPr>
            </a:br>
            <a:r>
              <a:rPr lang="no-NO" sz="2400">
                <a:solidFill>
                  <a:schemeClr val="lt1"/>
                </a:solidFill>
                <a:latin typeface="Calibri"/>
                <a:ea typeface="Calibri"/>
                <a:cs typeface="Calibri"/>
                <a:sym typeface="Calibri"/>
              </a:rPr>
              <a:t>(Dom 7:2)</a:t>
            </a:r>
            <a:endParaRPr/>
          </a:p>
          <a:p>
            <a:pPr indent="0" lvl="0" marL="0" marR="0" rtl="0" algn="l">
              <a:spcBef>
                <a:spcPts val="0"/>
              </a:spcBef>
              <a:spcAft>
                <a:spcPts val="0"/>
              </a:spcAft>
              <a:buNone/>
            </a:pPr>
            <a:r>
              <a:t/>
            </a:r>
            <a:endParaRPr sz="2400">
              <a:solidFill>
                <a:schemeClr val="lt1"/>
              </a:solidFill>
              <a:latin typeface="Calibri"/>
              <a:ea typeface="Calibri"/>
              <a:cs typeface="Calibri"/>
              <a:sym typeface="Calibri"/>
            </a:endParaRPr>
          </a:p>
          <a:p>
            <a:pPr indent="0" lvl="0" marL="0" marR="0" rtl="0" algn="l">
              <a:spcBef>
                <a:spcPts val="0"/>
              </a:spcBef>
              <a:spcAft>
                <a:spcPts val="0"/>
              </a:spcAft>
              <a:buNone/>
            </a:pPr>
            <a:r>
              <a:rPr i="1" lang="no-NO" sz="2400">
                <a:solidFill>
                  <a:schemeClr val="lt1"/>
                </a:solidFill>
                <a:latin typeface="Calibri"/>
                <a:ea typeface="Calibri"/>
                <a:cs typeface="Calibri"/>
                <a:sym typeface="Calibri"/>
              </a:rPr>
              <a:t>Ikke ved makt og ikke ved kraft, men ved min Ånd, sier Herren over hærskarene. (Sak 4:6)</a:t>
            </a:r>
            <a:endParaRPr/>
          </a:p>
          <a:p>
            <a:pPr indent="0" lvl="0" marL="0" marR="0" rtl="0" algn="l">
              <a:spcBef>
                <a:spcPts val="0"/>
              </a:spcBef>
              <a:spcAft>
                <a:spcPts val="0"/>
              </a:spcAft>
              <a:buNone/>
            </a:pPr>
            <a:r>
              <a:t/>
            </a:r>
            <a:endParaRPr i="1" sz="2400">
              <a:solidFill>
                <a:schemeClr val="lt1"/>
              </a:solidFill>
              <a:latin typeface="Calibri"/>
              <a:ea typeface="Calibri"/>
              <a:cs typeface="Calibri"/>
              <a:sym typeface="Calibri"/>
            </a:endParaRPr>
          </a:p>
          <a:p>
            <a:pPr indent="0" lvl="0" marL="0" marR="0" rtl="0" algn="l">
              <a:spcBef>
                <a:spcPts val="0"/>
              </a:spcBef>
              <a:spcAft>
                <a:spcPts val="0"/>
              </a:spcAft>
              <a:buNone/>
            </a:pPr>
            <a:r>
              <a:rPr i="1" lang="no-NO" sz="2400">
                <a:solidFill>
                  <a:schemeClr val="lt1"/>
                </a:solidFill>
                <a:latin typeface="Calibri"/>
                <a:ea typeface="Calibri"/>
                <a:cs typeface="Calibri"/>
                <a:sym typeface="Calibri"/>
              </a:rPr>
              <a:t>Men vi har denne skatten i leirkrukker, for at den veldige kraften skal være fra Gud og ikke fra oss selv. (2. Kor 4:7)</a:t>
            </a:r>
            <a:endParaRPr i="1" sz="24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4">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4">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8" name="Shape 148"/>
        <p:cNvGrpSpPr/>
        <p:nvPr/>
      </p:nvGrpSpPr>
      <p:grpSpPr>
        <a:xfrm>
          <a:off x="0" y="0"/>
          <a:ext cx="0" cy="0"/>
          <a:chOff x="0" y="0"/>
          <a:chExt cx="0" cy="0"/>
        </a:xfrm>
      </p:grpSpPr>
      <p:sp>
        <p:nvSpPr>
          <p:cNvPr id="149" name="Google Shape;149;p25"/>
          <p:cNvSpPr txBox="1"/>
          <p:nvPr/>
        </p:nvSpPr>
        <p:spPr>
          <a:xfrm>
            <a:off x="755576" y="332656"/>
            <a:ext cx="7920880" cy="1569660"/>
          </a:xfrm>
          <a:prstGeom prst="rect">
            <a:avLst/>
          </a:prstGeom>
          <a:noFill/>
          <a:ln>
            <a:noFill/>
          </a:ln>
        </p:spPr>
        <p:txBody>
          <a:bodyPr anchorCtr="0" anchor="t" bIns="45700" lIns="91425" spcFirstLastPara="1" rIns="91425" wrap="square" tIns="45700">
            <a:noAutofit/>
          </a:bodyPr>
          <a:lstStyle/>
          <a:p>
            <a:pPr indent="-514350" lvl="0" marL="514350" marR="0" rtl="0" algn="l">
              <a:spcBef>
                <a:spcPts val="0"/>
              </a:spcBef>
              <a:spcAft>
                <a:spcPts val="0"/>
              </a:spcAft>
              <a:buClr>
                <a:schemeClr val="lt1"/>
              </a:buClr>
              <a:buSzPts val="3200"/>
              <a:buFont typeface="Calibri"/>
              <a:buAutoNum type="arabicPeriod" startAt="4"/>
            </a:pPr>
            <a:r>
              <a:rPr b="1" lang="no-NO" sz="3200">
                <a:solidFill>
                  <a:schemeClr val="lt1"/>
                </a:solidFill>
                <a:latin typeface="Calibri"/>
                <a:ea typeface="Calibri"/>
                <a:cs typeface="Calibri"/>
                <a:sym typeface="Calibri"/>
              </a:rPr>
              <a:t>Vokt deg for å utnytte suksess og popularitet til egen vinning.</a:t>
            </a:r>
            <a:br>
              <a:rPr b="1" lang="no-NO" sz="3200">
                <a:solidFill>
                  <a:schemeClr val="lt1"/>
                </a:solidFill>
                <a:latin typeface="Calibri"/>
                <a:ea typeface="Calibri"/>
                <a:cs typeface="Calibri"/>
                <a:sym typeface="Calibri"/>
              </a:rPr>
            </a:br>
            <a:r>
              <a:rPr b="1" lang="no-NO" sz="3200">
                <a:solidFill>
                  <a:schemeClr val="lt1"/>
                </a:solidFill>
                <a:latin typeface="Calibri"/>
                <a:ea typeface="Calibri"/>
                <a:cs typeface="Calibri"/>
                <a:sym typeface="Calibri"/>
              </a:rPr>
              <a:t>Gi heller Gud æren.</a:t>
            </a:r>
            <a:endParaRPr sz="3200">
              <a:solidFill>
                <a:schemeClr val="lt1"/>
              </a:solidFill>
              <a:latin typeface="Calibri"/>
              <a:ea typeface="Calibri"/>
              <a:cs typeface="Calibri"/>
              <a:sym typeface="Calibri"/>
            </a:endParaRPr>
          </a:p>
        </p:txBody>
      </p:sp>
      <p:sp>
        <p:nvSpPr>
          <p:cNvPr id="150" name="Google Shape;150;p25"/>
          <p:cNvSpPr txBox="1"/>
          <p:nvPr/>
        </p:nvSpPr>
        <p:spPr>
          <a:xfrm>
            <a:off x="1259632" y="2492896"/>
            <a:ext cx="6480720" cy="341632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no-NO" sz="2400">
                <a:solidFill>
                  <a:schemeClr val="lt1"/>
                </a:solidFill>
                <a:latin typeface="Calibri"/>
                <a:ea typeface="Calibri"/>
                <a:cs typeface="Calibri"/>
                <a:sym typeface="Calibri"/>
              </a:rPr>
              <a:t>Du skal herske over oss, både du og din sønn og sønnesønn, for du har berget oss ut av hendene på midjanittene.</a:t>
            </a:r>
            <a:br>
              <a:rPr i="1" lang="no-NO" sz="2400">
                <a:solidFill>
                  <a:schemeClr val="lt1"/>
                </a:solidFill>
                <a:latin typeface="Calibri"/>
                <a:ea typeface="Calibri"/>
                <a:cs typeface="Calibri"/>
                <a:sym typeface="Calibri"/>
              </a:rPr>
            </a:br>
            <a:r>
              <a:rPr lang="no-NO" sz="2400">
                <a:solidFill>
                  <a:schemeClr val="lt1"/>
                </a:solidFill>
                <a:latin typeface="Calibri"/>
                <a:ea typeface="Calibri"/>
                <a:cs typeface="Calibri"/>
                <a:sym typeface="Calibri"/>
              </a:rPr>
              <a:t>(Dom 8:22)</a:t>
            </a:r>
            <a:endParaRPr/>
          </a:p>
          <a:p>
            <a:pPr indent="0" lvl="0" marL="0" marR="0" rtl="0" algn="l">
              <a:spcBef>
                <a:spcPts val="0"/>
              </a:spcBef>
              <a:spcAft>
                <a:spcPts val="0"/>
              </a:spcAft>
              <a:buNone/>
            </a:pPr>
            <a:r>
              <a:t/>
            </a:r>
            <a:endParaRPr sz="2400">
              <a:solidFill>
                <a:schemeClr val="lt1"/>
              </a:solidFill>
              <a:latin typeface="Calibri"/>
              <a:ea typeface="Calibri"/>
              <a:cs typeface="Calibri"/>
              <a:sym typeface="Calibri"/>
            </a:endParaRPr>
          </a:p>
          <a:p>
            <a:pPr indent="0" lvl="0" marL="0" marR="0" rtl="0" algn="l">
              <a:spcBef>
                <a:spcPts val="0"/>
              </a:spcBef>
              <a:spcAft>
                <a:spcPts val="0"/>
              </a:spcAft>
              <a:buNone/>
            </a:pPr>
            <a:r>
              <a:rPr i="1" lang="no-NO" sz="2400">
                <a:solidFill>
                  <a:schemeClr val="lt1"/>
                </a:solidFill>
                <a:latin typeface="Calibri"/>
                <a:ea typeface="Calibri"/>
                <a:cs typeface="Calibri"/>
                <a:sym typeface="Calibri"/>
              </a:rPr>
              <a:t>Jeg skal ikke herske over dere. Sønnen min skal heller ikke herske over dere. </a:t>
            </a:r>
            <a:r>
              <a:rPr b="1" i="1" lang="no-NO" sz="2400">
                <a:solidFill>
                  <a:schemeClr val="lt1"/>
                </a:solidFill>
                <a:latin typeface="Calibri"/>
                <a:ea typeface="Calibri"/>
                <a:cs typeface="Calibri"/>
                <a:sym typeface="Calibri"/>
              </a:rPr>
              <a:t>Herren</a:t>
            </a:r>
            <a:r>
              <a:rPr i="1" lang="no-NO" sz="2400">
                <a:solidFill>
                  <a:schemeClr val="lt1"/>
                </a:solidFill>
                <a:latin typeface="Calibri"/>
                <a:ea typeface="Calibri"/>
                <a:cs typeface="Calibri"/>
                <a:sym typeface="Calibri"/>
              </a:rPr>
              <a:t> skal herske over dere.</a:t>
            </a:r>
            <a:br>
              <a:rPr i="1" lang="no-NO" sz="2400">
                <a:solidFill>
                  <a:schemeClr val="lt1"/>
                </a:solidFill>
                <a:latin typeface="Calibri"/>
                <a:ea typeface="Calibri"/>
                <a:cs typeface="Calibri"/>
                <a:sym typeface="Calibri"/>
              </a:rPr>
            </a:br>
            <a:r>
              <a:rPr lang="no-NO" sz="2400">
                <a:solidFill>
                  <a:schemeClr val="lt1"/>
                </a:solidFill>
                <a:latin typeface="Calibri"/>
                <a:ea typeface="Calibri"/>
                <a:cs typeface="Calibri"/>
                <a:sym typeface="Calibri"/>
              </a:rPr>
              <a:t>(Dom 8:23)</a:t>
            </a:r>
            <a:endParaRPr sz="24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0">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4" name="Shape 154"/>
        <p:cNvGrpSpPr/>
        <p:nvPr/>
      </p:nvGrpSpPr>
      <p:grpSpPr>
        <a:xfrm>
          <a:off x="0" y="0"/>
          <a:ext cx="0" cy="0"/>
          <a:chOff x="0" y="0"/>
          <a:chExt cx="0" cy="0"/>
        </a:xfrm>
      </p:grpSpPr>
      <p:sp>
        <p:nvSpPr>
          <p:cNvPr id="155" name="Google Shape;155;p26"/>
          <p:cNvSpPr txBox="1"/>
          <p:nvPr/>
        </p:nvSpPr>
        <p:spPr>
          <a:xfrm>
            <a:off x="971600" y="188640"/>
            <a:ext cx="7416824" cy="1077218"/>
          </a:xfrm>
          <a:prstGeom prst="rect">
            <a:avLst/>
          </a:prstGeom>
          <a:noFill/>
          <a:ln>
            <a:noFill/>
          </a:ln>
        </p:spPr>
        <p:txBody>
          <a:bodyPr anchorCtr="0" anchor="t" bIns="45700" lIns="91425" spcFirstLastPara="1" rIns="91425" wrap="square" tIns="45700">
            <a:noAutofit/>
          </a:bodyPr>
          <a:lstStyle/>
          <a:p>
            <a:pPr indent="-514350" lvl="0" marL="514350" marR="0" rtl="0" algn="l">
              <a:spcBef>
                <a:spcPts val="0"/>
              </a:spcBef>
              <a:spcAft>
                <a:spcPts val="0"/>
              </a:spcAft>
              <a:buClr>
                <a:schemeClr val="lt1"/>
              </a:buClr>
              <a:buSzPts val="3200"/>
              <a:buFont typeface="Calibri"/>
              <a:buAutoNum type="arabicPeriod" startAt="5"/>
            </a:pPr>
            <a:r>
              <a:rPr b="1" lang="no-NO" sz="3200">
                <a:solidFill>
                  <a:schemeClr val="lt1"/>
                </a:solidFill>
                <a:latin typeface="Calibri"/>
                <a:ea typeface="Calibri"/>
                <a:cs typeface="Calibri"/>
                <a:sym typeface="Calibri"/>
              </a:rPr>
              <a:t>Erfaringer med Gud i fortiden</a:t>
            </a:r>
            <a:br>
              <a:rPr b="1" lang="no-NO" sz="3200">
                <a:solidFill>
                  <a:schemeClr val="lt1"/>
                </a:solidFill>
                <a:latin typeface="Calibri"/>
                <a:ea typeface="Calibri"/>
                <a:cs typeface="Calibri"/>
                <a:sym typeface="Calibri"/>
              </a:rPr>
            </a:br>
            <a:r>
              <a:rPr b="1" lang="no-NO" sz="3200">
                <a:solidFill>
                  <a:schemeClr val="lt1"/>
                </a:solidFill>
                <a:latin typeface="Calibri"/>
                <a:ea typeface="Calibri"/>
                <a:cs typeface="Calibri"/>
                <a:sym typeface="Calibri"/>
              </a:rPr>
              <a:t>gir ingen garantier for framtiden.</a:t>
            </a:r>
            <a:endParaRPr sz="3200">
              <a:solidFill>
                <a:schemeClr val="lt1"/>
              </a:solidFill>
              <a:latin typeface="Calibri"/>
              <a:ea typeface="Calibri"/>
              <a:cs typeface="Calibri"/>
              <a:sym typeface="Calibri"/>
            </a:endParaRPr>
          </a:p>
        </p:txBody>
      </p:sp>
      <p:sp>
        <p:nvSpPr>
          <p:cNvPr id="156" name="Google Shape;156;p26"/>
          <p:cNvSpPr txBox="1"/>
          <p:nvPr/>
        </p:nvSpPr>
        <p:spPr>
          <a:xfrm>
            <a:off x="1356654" y="1412776"/>
            <a:ext cx="6408712" cy="52629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no-NO" sz="2400">
                <a:solidFill>
                  <a:schemeClr val="lt1"/>
                </a:solidFill>
                <a:latin typeface="Calibri"/>
                <a:ea typeface="Calibri"/>
                <a:cs typeface="Calibri"/>
                <a:sym typeface="Calibri"/>
              </a:rPr>
              <a:t>Da Gideon var død, begynte israelittene igjen å drive hor med Baal-gudene. De gjorde Baal-Berit til sin gud. Israelittene tenkte ikke på Herren sin Gud, som hadde berget dem fra alle fiender omkring dem. De viste ingen troskap mot Gideon, mot Jerubbaal og hans hus, på tross av alt det gode han hadde gjort for Israel. </a:t>
            </a:r>
            <a:r>
              <a:rPr lang="no-NO" sz="2400">
                <a:solidFill>
                  <a:schemeClr val="lt1"/>
                </a:solidFill>
                <a:latin typeface="Calibri"/>
                <a:ea typeface="Calibri"/>
                <a:cs typeface="Calibri"/>
                <a:sym typeface="Calibri"/>
              </a:rPr>
              <a:t>(Dom 8:33-35)</a:t>
            </a:r>
            <a:endParaRPr/>
          </a:p>
          <a:p>
            <a:pPr indent="0" lvl="0" marL="0" marR="0" rtl="0" algn="l">
              <a:spcBef>
                <a:spcPts val="0"/>
              </a:spcBef>
              <a:spcAft>
                <a:spcPts val="0"/>
              </a:spcAft>
              <a:buNone/>
            </a:pPr>
            <a:r>
              <a:t/>
            </a:r>
            <a:endParaRPr sz="2400">
              <a:solidFill>
                <a:schemeClr val="lt1"/>
              </a:solidFill>
              <a:latin typeface="Calibri"/>
              <a:ea typeface="Calibri"/>
              <a:cs typeface="Calibri"/>
              <a:sym typeface="Calibri"/>
            </a:endParaRPr>
          </a:p>
          <a:p>
            <a:pPr indent="0" lvl="0" marL="0" marR="0" rtl="0" algn="l">
              <a:spcBef>
                <a:spcPts val="0"/>
              </a:spcBef>
              <a:spcAft>
                <a:spcPts val="0"/>
              </a:spcAft>
              <a:buNone/>
            </a:pPr>
            <a:r>
              <a:rPr i="1" lang="no-NO" sz="2400">
                <a:solidFill>
                  <a:schemeClr val="lt1"/>
                </a:solidFill>
                <a:latin typeface="Calibri"/>
                <a:ea typeface="Calibri"/>
                <a:cs typeface="Calibri"/>
                <a:sym typeface="Calibri"/>
              </a:rPr>
              <a:t>La da det jordiske i dere dø: hor, urenhet, lidenskap og ondt begjær, og grådighet, som ikke er annet enn </a:t>
            </a:r>
            <a:r>
              <a:rPr b="1" i="1" lang="no-NO" sz="2400">
                <a:solidFill>
                  <a:schemeClr val="lt1"/>
                </a:solidFill>
                <a:latin typeface="Calibri"/>
                <a:ea typeface="Calibri"/>
                <a:cs typeface="Calibri"/>
                <a:sym typeface="Calibri"/>
              </a:rPr>
              <a:t>avgudsdyrkelse</a:t>
            </a:r>
            <a:r>
              <a:rPr i="1" lang="no-NO" sz="2400">
                <a:solidFill>
                  <a:schemeClr val="lt1"/>
                </a:solidFill>
                <a:latin typeface="Calibri"/>
                <a:ea typeface="Calibri"/>
                <a:cs typeface="Calibri"/>
                <a:sym typeface="Calibri"/>
              </a:rPr>
              <a:t>. (Kol 3:5)</a:t>
            </a:r>
            <a:endParaRPr/>
          </a:p>
          <a:p>
            <a:pPr indent="0" lvl="0" marL="0" marR="0" rtl="0" algn="l">
              <a:spcBef>
                <a:spcPts val="0"/>
              </a:spcBef>
              <a:spcAft>
                <a:spcPts val="0"/>
              </a:spcAft>
              <a:buNone/>
            </a:pPr>
            <a:r>
              <a:t/>
            </a:r>
            <a:endParaRPr i="1" sz="2400">
              <a:solidFill>
                <a:schemeClr val="lt1"/>
              </a:solidFill>
              <a:latin typeface="Calibri"/>
              <a:ea typeface="Calibri"/>
              <a:cs typeface="Calibri"/>
              <a:sym typeface="Calibri"/>
            </a:endParaRPr>
          </a:p>
          <a:p>
            <a:pPr indent="0" lvl="0" marL="0" marR="0" rtl="0" algn="l">
              <a:spcBef>
                <a:spcPts val="0"/>
              </a:spcBef>
              <a:spcAft>
                <a:spcPts val="0"/>
              </a:spcAft>
              <a:buNone/>
            </a:pPr>
            <a:r>
              <a:rPr i="1" lang="no-NO" sz="2400">
                <a:solidFill>
                  <a:schemeClr val="lt1"/>
                </a:solidFill>
                <a:latin typeface="Calibri"/>
                <a:ea typeface="Calibri"/>
                <a:cs typeface="Calibri"/>
                <a:sym typeface="Calibri"/>
              </a:rPr>
              <a:t>Derfor, mine kjære, hold dere langt borte fra avgudsdyrkelsen! (1. Kor 10:14)</a:t>
            </a:r>
            <a:endParaRPr sz="24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6">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6">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6">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Google Shape;161;p27"/>
          <p:cNvSpPr txBox="1"/>
          <p:nvPr/>
        </p:nvSpPr>
        <p:spPr>
          <a:xfrm>
            <a:off x="890998" y="548680"/>
            <a:ext cx="7560840" cy="52629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no-NO" sz="2400">
                <a:solidFill>
                  <a:schemeClr val="lt1"/>
                </a:solidFill>
                <a:latin typeface="Calibri"/>
                <a:ea typeface="Calibri"/>
                <a:cs typeface="Calibri"/>
                <a:sym typeface="Calibri"/>
              </a:rPr>
              <a:t>La oss altså være på vakt så det ikke skal vise seg at noen av dere blir liggende etter …</a:t>
            </a:r>
            <a:br>
              <a:rPr i="1" lang="no-NO" sz="2400">
                <a:solidFill>
                  <a:schemeClr val="lt1"/>
                </a:solidFill>
                <a:latin typeface="Calibri"/>
                <a:ea typeface="Calibri"/>
                <a:cs typeface="Calibri"/>
                <a:sym typeface="Calibri"/>
              </a:rPr>
            </a:br>
            <a:r>
              <a:rPr i="1" lang="no-NO" sz="2400">
                <a:solidFill>
                  <a:schemeClr val="lt1"/>
                </a:solidFill>
                <a:latin typeface="Calibri"/>
                <a:ea typeface="Calibri"/>
                <a:cs typeface="Calibri"/>
                <a:sym typeface="Calibri"/>
              </a:rPr>
              <a:t>(Heb 4:1)</a:t>
            </a:r>
            <a:endParaRPr/>
          </a:p>
          <a:p>
            <a:pPr indent="0" lvl="0" marL="0" marR="0" rtl="0" algn="l">
              <a:spcBef>
                <a:spcPts val="0"/>
              </a:spcBef>
              <a:spcAft>
                <a:spcPts val="0"/>
              </a:spcAft>
              <a:buNone/>
            </a:pPr>
            <a:r>
              <a:t/>
            </a:r>
            <a:endParaRPr i="1" sz="2400">
              <a:solidFill>
                <a:schemeClr val="lt1"/>
              </a:solidFill>
              <a:latin typeface="Calibri"/>
              <a:ea typeface="Calibri"/>
              <a:cs typeface="Calibri"/>
              <a:sym typeface="Calibri"/>
            </a:endParaRPr>
          </a:p>
          <a:p>
            <a:pPr indent="0" lvl="0" marL="0" marR="0" rtl="0" algn="l">
              <a:spcBef>
                <a:spcPts val="0"/>
              </a:spcBef>
              <a:spcAft>
                <a:spcPts val="0"/>
              </a:spcAft>
              <a:buNone/>
            </a:pPr>
            <a:r>
              <a:rPr i="1" lang="no-NO" sz="2400">
                <a:solidFill>
                  <a:schemeClr val="lt1"/>
                </a:solidFill>
                <a:latin typeface="Calibri"/>
                <a:ea typeface="Calibri"/>
                <a:cs typeface="Calibri"/>
                <a:sym typeface="Calibri"/>
              </a:rPr>
              <a:t>Derfor, når vi har så stor en sky av vitner omkring oss, så la oss legge av alt som tynger, og synden som så lett fanger oss inn, og med utholdenhet fullføre det løpet som ligger foran oss, med blikket festet på ham som er troens opphavsmann og fullender, Jesus. For å få den gleden han hadde i vente, holdt han ut på korset uten å bry seg om skammen, og nå har han satt seg på høyre side av Guds trone. Ja, tenk på ham som holdt ut en slik motstand fra syndere, så dere ikke blir trette og motløse.</a:t>
            </a:r>
            <a:br>
              <a:rPr i="1" lang="no-NO" sz="2400">
                <a:solidFill>
                  <a:schemeClr val="lt1"/>
                </a:solidFill>
                <a:latin typeface="Calibri"/>
                <a:ea typeface="Calibri"/>
                <a:cs typeface="Calibri"/>
                <a:sym typeface="Calibri"/>
              </a:rPr>
            </a:br>
            <a:r>
              <a:rPr i="1" lang="no-NO" sz="2400">
                <a:solidFill>
                  <a:schemeClr val="lt1"/>
                </a:solidFill>
                <a:latin typeface="Calibri"/>
                <a:ea typeface="Calibri"/>
                <a:cs typeface="Calibri"/>
                <a:sym typeface="Calibri"/>
              </a:rPr>
              <a:t>(Heb 12:1-3)</a:t>
            </a:r>
            <a:endParaRPr sz="2400">
              <a:solidFill>
                <a:schemeClr val="lt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Google Shape;166;p28"/>
          <p:cNvSpPr txBox="1"/>
          <p:nvPr/>
        </p:nvSpPr>
        <p:spPr>
          <a:xfrm>
            <a:off x="395536" y="475042"/>
            <a:ext cx="8280920" cy="5632311"/>
          </a:xfrm>
          <a:prstGeom prst="rect">
            <a:avLst/>
          </a:prstGeom>
          <a:noFill/>
          <a:ln>
            <a:noFill/>
          </a:ln>
        </p:spPr>
        <p:txBody>
          <a:bodyPr anchorCtr="0" anchor="t" bIns="45700" lIns="91425" spcFirstLastPara="1" rIns="91425" wrap="square" tIns="45700">
            <a:noAutofit/>
          </a:bodyPr>
          <a:lstStyle/>
          <a:p>
            <a:pPr indent="-514350" lvl="0" marL="514350" marR="0" rtl="0" algn="l">
              <a:spcBef>
                <a:spcPts val="0"/>
              </a:spcBef>
              <a:spcAft>
                <a:spcPts val="0"/>
              </a:spcAft>
              <a:buClr>
                <a:schemeClr val="lt1"/>
              </a:buClr>
              <a:buSzPts val="2400"/>
              <a:buFont typeface="Calibri"/>
              <a:buAutoNum type="arabicPeriod"/>
            </a:pPr>
            <a:r>
              <a:rPr lang="no-NO" sz="2400">
                <a:solidFill>
                  <a:schemeClr val="lt1"/>
                </a:solidFill>
                <a:latin typeface="Calibri"/>
                <a:ea typeface="Calibri"/>
                <a:cs typeface="Calibri"/>
                <a:sym typeface="Calibri"/>
              </a:rPr>
              <a:t>Gud kan bruke alle, også de av oss som kjenner på</a:t>
            </a:r>
            <a:br>
              <a:rPr lang="no-NO" sz="2400">
                <a:solidFill>
                  <a:schemeClr val="lt1"/>
                </a:solidFill>
                <a:latin typeface="Calibri"/>
                <a:ea typeface="Calibri"/>
                <a:cs typeface="Calibri"/>
                <a:sym typeface="Calibri"/>
              </a:rPr>
            </a:br>
            <a:r>
              <a:rPr lang="no-NO" sz="2400">
                <a:solidFill>
                  <a:schemeClr val="lt1"/>
                </a:solidFill>
                <a:latin typeface="Calibri"/>
                <a:ea typeface="Calibri"/>
                <a:cs typeface="Calibri"/>
                <a:sym typeface="Calibri"/>
              </a:rPr>
              <a:t>egne begrensninger.</a:t>
            </a:r>
            <a:br>
              <a:rPr lang="no-NO" sz="2400">
                <a:solidFill>
                  <a:schemeClr val="lt1"/>
                </a:solidFill>
                <a:latin typeface="Calibri"/>
                <a:ea typeface="Calibri"/>
                <a:cs typeface="Calibri"/>
                <a:sym typeface="Calibri"/>
              </a:rPr>
            </a:br>
            <a:endParaRPr sz="2400">
              <a:solidFill>
                <a:schemeClr val="lt1"/>
              </a:solidFill>
              <a:latin typeface="Calibri"/>
              <a:ea typeface="Calibri"/>
              <a:cs typeface="Calibri"/>
              <a:sym typeface="Calibri"/>
            </a:endParaRPr>
          </a:p>
          <a:p>
            <a:pPr indent="-514350" lvl="0" marL="514350" marR="0" rtl="0" algn="l">
              <a:spcBef>
                <a:spcPts val="0"/>
              </a:spcBef>
              <a:spcAft>
                <a:spcPts val="0"/>
              </a:spcAft>
              <a:buClr>
                <a:schemeClr val="lt1"/>
              </a:buClr>
              <a:buSzPts val="2400"/>
              <a:buFont typeface="Calibri"/>
              <a:buAutoNum type="arabicPeriod"/>
            </a:pPr>
            <a:r>
              <a:rPr lang="no-NO" sz="2400">
                <a:solidFill>
                  <a:schemeClr val="lt1"/>
                </a:solidFill>
                <a:latin typeface="Calibri"/>
                <a:ea typeface="Calibri"/>
                <a:cs typeface="Calibri"/>
                <a:sym typeface="Calibri"/>
              </a:rPr>
              <a:t>Gud slår ikke handa av oss om vi tviler,</a:t>
            </a:r>
            <a:br>
              <a:rPr lang="no-NO" sz="2400">
                <a:solidFill>
                  <a:schemeClr val="lt1"/>
                </a:solidFill>
                <a:latin typeface="Calibri"/>
                <a:ea typeface="Calibri"/>
                <a:cs typeface="Calibri"/>
                <a:sym typeface="Calibri"/>
              </a:rPr>
            </a:br>
            <a:r>
              <a:rPr lang="no-NO" sz="2400">
                <a:solidFill>
                  <a:schemeClr val="lt1"/>
                </a:solidFill>
                <a:latin typeface="Calibri"/>
                <a:ea typeface="Calibri"/>
                <a:cs typeface="Calibri"/>
                <a:sym typeface="Calibri"/>
              </a:rPr>
              <a:t>føler oss usikre eller ber om stadfestelser eller tegn.</a:t>
            </a:r>
            <a:br>
              <a:rPr lang="no-NO" sz="2400">
                <a:solidFill>
                  <a:schemeClr val="lt1"/>
                </a:solidFill>
                <a:latin typeface="Calibri"/>
                <a:ea typeface="Calibri"/>
                <a:cs typeface="Calibri"/>
                <a:sym typeface="Calibri"/>
              </a:rPr>
            </a:br>
            <a:endParaRPr sz="2400">
              <a:solidFill>
                <a:schemeClr val="lt1"/>
              </a:solidFill>
              <a:latin typeface="Calibri"/>
              <a:ea typeface="Calibri"/>
              <a:cs typeface="Calibri"/>
              <a:sym typeface="Calibri"/>
            </a:endParaRPr>
          </a:p>
          <a:p>
            <a:pPr indent="-514350" lvl="0" marL="514350" marR="0" rtl="0" algn="l">
              <a:spcBef>
                <a:spcPts val="0"/>
              </a:spcBef>
              <a:spcAft>
                <a:spcPts val="0"/>
              </a:spcAft>
              <a:buClr>
                <a:schemeClr val="lt1"/>
              </a:buClr>
              <a:buSzPts val="2400"/>
              <a:buFont typeface="Calibri"/>
              <a:buAutoNum type="arabicPeriod"/>
            </a:pPr>
            <a:r>
              <a:rPr lang="no-NO" sz="2400">
                <a:solidFill>
                  <a:schemeClr val="lt1"/>
                </a:solidFill>
                <a:latin typeface="Calibri"/>
                <a:ea typeface="Calibri"/>
                <a:cs typeface="Calibri"/>
                <a:sym typeface="Calibri"/>
              </a:rPr>
              <a:t>Problemet er aldri våre begrensede ressurser;</a:t>
            </a:r>
            <a:br>
              <a:rPr lang="no-NO" sz="2400">
                <a:solidFill>
                  <a:schemeClr val="lt1"/>
                </a:solidFill>
                <a:latin typeface="Calibri"/>
                <a:ea typeface="Calibri"/>
                <a:cs typeface="Calibri"/>
                <a:sym typeface="Calibri"/>
              </a:rPr>
            </a:br>
            <a:r>
              <a:rPr lang="no-NO" sz="2400">
                <a:solidFill>
                  <a:schemeClr val="lt1"/>
                </a:solidFill>
                <a:latin typeface="Calibri"/>
                <a:ea typeface="Calibri"/>
                <a:cs typeface="Calibri"/>
                <a:sym typeface="Calibri"/>
              </a:rPr>
              <a:t>det er tilliten til og avhengigheten av Herren som er avgjørende, og Hans ubegrensede ressurser.</a:t>
            </a:r>
            <a:br>
              <a:rPr lang="no-NO" sz="2400">
                <a:solidFill>
                  <a:schemeClr val="lt1"/>
                </a:solidFill>
                <a:latin typeface="Calibri"/>
                <a:ea typeface="Calibri"/>
                <a:cs typeface="Calibri"/>
                <a:sym typeface="Calibri"/>
              </a:rPr>
            </a:br>
            <a:endParaRPr sz="2400">
              <a:solidFill>
                <a:schemeClr val="lt1"/>
              </a:solidFill>
              <a:latin typeface="Calibri"/>
              <a:ea typeface="Calibri"/>
              <a:cs typeface="Calibri"/>
              <a:sym typeface="Calibri"/>
            </a:endParaRPr>
          </a:p>
          <a:p>
            <a:pPr indent="-514350" lvl="0" marL="514350" marR="0" rtl="0" algn="l">
              <a:spcBef>
                <a:spcPts val="0"/>
              </a:spcBef>
              <a:spcAft>
                <a:spcPts val="0"/>
              </a:spcAft>
              <a:buClr>
                <a:schemeClr val="lt1"/>
              </a:buClr>
              <a:buSzPts val="2400"/>
              <a:buFont typeface="Calibri"/>
              <a:buAutoNum type="arabicPeriod"/>
            </a:pPr>
            <a:r>
              <a:rPr lang="no-NO" sz="2400">
                <a:solidFill>
                  <a:schemeClr val="lt1"/>
                </a:solidFill>
                <a:latin typeface="Calibri"/>
                <a:ea typeface="Calibri"/>
                <a:cs typeface="Calibri"/>
                <a:sym typeface="Calibri"/>
              </a:rPr>
              <a:t>Vokt deg for å utnytte suksess og popularitet til egen vinning. Gi heller Gud æren.</a:t>
            </a:r>
            <a:br>
              <a:rPr lang="no-NO" sz="2400">
                <a:solidFill>
                  <a:schemeClr val="lt1"/>
                </a:solidFill>
                <a:latin typeface="Calibri"/>
                <a:ea typeface="Calibri"/>
                <a:cs typeface="Calibri"/>
                <a:sym typeface="Calibri"/>
              </a:rPr>
            </a:br>
            <a:endParaRPr sz="2400">
              <a:solidFill>
                <a:schemeClr val="lt1"/>
              </a:solidFill>
              <a:latin typeface="Calibri"/>
              <a:ea typeface="Calibri"/>
              <a:cs typeface="Calibri"/>
              <a:sym typeface="Calibri"/>
            </a:endParaRPr>
          </a:p>
          <a:p>
            <a:pPr indent="-514350" lvl="0" marL="514350" marR="0" rtl="0" algn="l">
              <a:spcBef>
                <a:spcPts val="0"/>
              </a:spcBef>
              <a:spcAft>
                <a:spcPts val="0"/>
              </a:spcAft>
              <a:buClr>
                <a:schemeClr val="lt1"/>
              </a:buClr>
              <a:buSzPts val="2400"/>
              <a:buFont typeface="Calibri"/>
              <a:buAutoNum type="arabicPeriod"/>
            </a:pPr>
            <a:r>
              <a:rPr lang="no-NO" sz="2400">
                <a:solidFill>
                  <a:schemeClr val="lt1"/>
                </a:solidFill>
                <a:latin typeface="Calibri"/>
                <a:ea typeface="Calibri"/>
                <a:cs typeface="Calibri"/>
                <a:sym typeface="Calibri"/>
              </a:rPr>
              <a:t>Erfaringer med Gud i fortiden gir ingen garantier for framtiden.</a:t>
            </a:r>
            <a:endParaRPr sz="3200">
              <a:solidFill>
                <a:schemeClr val="lt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Google Shape;88;p14"/>
          <p:cNvSpPr txBox="1"/>
          <p:nvPr/>
        </p:nvSpPr>
        <p:spPr>
          <a:xfrm>
            <a:off x="628720" y="1484784"/>
            <a:ext cx="7920880" cy="280076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no-NO" sz="4800" u="none" cap="none" strike="noStrike">
                <a:solidFill>
                  <a:schemeClr val="lt1"/>
                </a:solidFill>
                <a:latin typeface="Arial"/>
                <a:ea typeface="Arial"/>
                <a:cs typeface="Arial"/>
                <a:sym typeface="Arial"/>
              </a:rPr>
              <a:t>HVA KAN VI LÆRE AV GIDEON?</a:t>
            </a:r>
            <a:endParaRPr b="0" i="0" sz="4800" u="none" cap="none" strike="noStrike">
              <a:solidFill>
                <a:schemeClr val="lt1"/>
              </a:solidFill>
              <a:latin typeface="Arial"/>
              <a:ea typeface="Arial"/>
              <a:cs typeface="Arial"/>
              <a:sym typeface="Arial"/>
            </a:endParaRPr>
          </a:p>
          <a:p>
            <a:pPr indent="0" lvl="0" marL="0" marR="0" rtl="0" algn="ctr">
              <a:spcBef>
                <a:spcPts val="0"/>
              </a:spcBef>
              <a:spcAft>
                <a:spcPts val="0"/>
              </a:spcAft>
              <a:buNone/>
            </a:pPr>
            <a:r>
              <a:t/>
            </a:r>
            <a:endParaRPr b="0" i="0" sz="4800" u="none" cap="none" strike="noStrike">
              <a:solidFill>
                <a:schemeClr val="lt1"/>
              </a:solidFill>
              <a:latin typeface="Arial"/>
              <a:ea typeface="Arial"/>
              <a:cs typeface="Arial"/>
              <a:sym typeface="Arial"/>
            </a:endParaRPr>
          </a:p>
          <a:p>
            <a:pPr indent="0" lvl="0" marL="0" marR="0" rtl="0" algn="ctr">
              <a:spcBef>
                <a:spcPts val="0"/>
              </a:spcBef>
              <a:spcAft>
                <a:spcPts val="0"/>
              </a:spcAft>
              <a:buNone/>
            </a:pPr>
            <a:r>
              <a:rPr b="0" i="0" lang="no-NO" sz="3200" u="none" cap="none" strike="noStrike">
                <a:solidFill>
                  <a:schemeClr val="lt1"/>
                </a:solidFill>
                <a:latin typeface="Arial"/>
                <a:ea typeface="Arial"/>
                <a:cs typeface="Arial"/>
                <a:sym typeface="Arial"/>
              </a:rPr>
              <a:t>(Dommernes bok kap. 6-8)</a:t>
            </a:r>
            <a:endParaRPr b="0" i="0" sz="3200" u="none" cap="none" strike="noStrike">
              <a:solidFill>
                <a:schemeClr val="lt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2" name="Shape 92"/>
        <p:cNvGrpSpPr/>
        <p:nvPr/>
      </p:nvGrpSpPr>
      <p:grpSpPr>
        <a:xfrm>
          <a:off x="0" y="0"/>
          <a:ext cx="0" cy="0"/>
          <a:chOff x="0" y="0"/>
          <a:chExt cx="0" cy="0"/>
        </a:xfrm>
      </p:grpSpPr>
      <p:sp>
        <p:nvSpPr>
          <p:cNvPr id="93" name="Google Shape;93;p15"/>
          <p:cNvSpPr txBox="1"/>
          <p:nvPr/>
        </p:nvSpPr>
        <p:spPr>
          <a:xfrm>
            <a:off x="467544" y="836712"/>
            <a:ext cx="7992888" cy="41549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1" lang="no-NO" sz="2400" u="none" cap="none" strike="noStrike">
                <a:solidFill>
                  <a:schemeClr val="lt1"/>
                </a:solidFill>
                <a:latin typeface="Calibri"/>
                <a:ea typeface="Calibri"/>
                <a:cs typeface="Calibri"/>
                <a:sym typeface="Calibri"/>
              </a:rPr>
              <a:t>…dere skal ikke slutte pakt med innbyggerne i dette landet. Altrene deres skal dere rive ned. Men dere adlød meg ikke. Hva er det dere har gjort? Derfor sier jeg nå: Jeg vil ikke drive dem bort for dere. De skal bli til en snare for dere, og gudene deres skal bli en felle for dere. </a:t>
            </a:r>
            <a:br>
              <a:rPr b="0" i="1" lang="no-NO" sz="2400" u="none" cap="none" strike="noStrike">
                <a:solidFill>
                  <a:schemeClr val="lt1"/>
                </a:solidFill>
                <a:latin typeface="Calibri"/>
                <a:ea typeface="Calibri"/>
                <a:cs typeface="Calibri"/>
                <a:sym typeface="Calibri"/>
              </a:rPr>
            </a:br>
            <a:r>
              <a:rPr b="0" i="1" lang="no-NO" sz="2400" u="none" cap="none" strike="noStrike">
                <a:solidFill>
                  <a:schemeClr val="lt1"/>
                </a:solidFill>
                <a:latin typeface="Calibri"/>
                <a:ea typeface="Calibri"/>
                <a:cs typeface="Calibri"/>
                <a:sym typeface="Calibri"/>
              </a:rPr>
              <a:t>(Dom. 2:2-3)</a:t>
            </a:r>
            <a:endParaRPr i="1" sz="2400">
              <a:solidFill>
                <a:schemeClr val="lt1"/>
              </a:solidFill>
              <a:latin typeface="Calibri"/>
              <a:ea typeface="Calibri"/>
              <a:cs typeface="Calibri"/>
              <a:sym typeface="Calibri"/>
            </a:endParaRPr>
          </a:p>
          <a:p>
            <a:pPr indent="0" lvl="0" marL="0" marR="0" rtl="0" algn="l">
              <a:spcBef>
                <a:spcPts val="0"/>
              </a:spcBef>
              <a:spcAft>
                <a:spcPts val="0"/>
              </a:spcAft>
              <a:buNone/>
            </a:pPr>
            <a:r>
              <a:t/>
            </a:r>
            <a:endParaRPr sz="2400">
              <a:solidFill>
                <a:schemeClr val="lt1"/>
              </a:solidFill>
              <a:latin typeface="Calibri"/>
              <a:ea typeface="Calibri"/>
              <a:cs typeface="Calibri"/>
              <a:sym typeface="Calibri"/>
            </a:endParaRPr>
          </a:p>
          <a:p>
            <a:pPr indent="0" lvl="0" marL="0" marR="0" rtl="0" algn="l">
              <a:spcBef>
                <a:spcPts val="0"/>
              </a:spcBef>
              <a:spcAft>
                <a:spcPts val="0"/>
              </a:spcAft>
              <a:buNone/>
            </a:pPr>
            <a:r>
              <a:rPr i="1" lang="no-NO" sz="2400">
                <a:solidFill>
                  <a:schemeClr val="lt1"/>
                </a:solidFill>
                <a:latin typeface="Calibri"/>
                <a:ea typeface="Calibri"/>
                <a:cs typeface="Calibri"/>
                <a:sym typeface="Calibri"/>
              </a:rPr>
              <a:t>Folket tjente Herren så lenge Josva levde, og så lenge de gamle ennå var i live, de som hadde levd lenger enn Josva og hadde sett alle de storverk Herren hadde gjort for Israel.</a:t>
            </a:r>
            <a:br>
              <a:rPr i="1" lang="no-NO" sz="2400">
                <a:solidFill>
                  <a:schemeClr val="lt1"/>
                </a:solidFill>
                <a:latin typeface="Calibri"/>
                <a:ea typeface="Calibri"/>
                <a:cs typeface="Calibri"/>
                <a:sym typeface="Calibri"/>
              </a:rPr>
            </a:br>
            <a:r>
              <a:rPr i="1" lang="no-NO" sz="2400">
                <a:solidFill>
                  <a:schemeClr val="lt1"/>
                </a:solidFill>
                <a:latin typeface="Calibri"/>
                <a:ea typeface="Calibri"/>
                <a:cs typeface="Calibri"/>
                <a:sym typeface="Calibri"/>
              </a:rPr>
              <a:t>(Dom 2:7)</a:t>
            </a:r>
            <a:endParaRPr i="1" sz="2400">
              <a:solidFill>
                <a:schemeClr val="lt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Google Shape;98;p16"/>
          <p:cNvSpPr txBox="1"/>
          <p:nvPr/>
        </p:nvSpPr>
        <p:spPr>
          <a:xfrm>
            <a:off x="1043608" y="548680"/>
            <a:ext cx="7056784" cy="600164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no-NO" sz="2400">
                <a:solidFill>
                  <a:schemeClr val="lt1"/>
                </a:solidFill>
                <a:latin typeface="Calibri"/>
                <a:ea typeface="Calibri"/>
                <a:cs typeface="Calibri"/>
                <a:sym typeface="Calibri"/>
              </a:rPr>
              <a:t>Snart var hele dette slektsleddet forent med sine fedre. Etter dem vokste det opp et nytt slektsledd som verken kjente Herren eller visste hva han hadde gjort for Israel. Da gjorde israelittene det som var ondt i Herrens øyne. De dyrket Baal-gudene og forlot Herren, sine fedres Gud, som hadde ført dem ut av Egypt. De fulgte andre guder, guder fra folkene som bodde omkring, og tilba dem. Slik gjorde de Herren rasende. De forlot Herren og dyrket Baal og Astarte-bildene. ﻿Da flammet Herrens vrede opp mot Israel, og han ga dem i hendene på røvere som plyndret dem. Han overlot dem til fiendene omkring, og de kunne ikke stå seg mot dem. Overalt hvor de dro fram, var Herrens hånd imot dem og rammet dem med ulykke, slik Herren hadde sagt, og som Herren hadde sverget. De kom i stor nød.</a:t>
            </a:r>
            <a:br>
              <a:rPr i="1" lang="no-NO" sz="2400">
                <a:solidFill>
                  <a:schemeClr val="lt1"/>
                </a:solidFill>
                <a:latin typeface="Calibri"/>
                <a:ea typeface="Calibri"/>
                <a:cs typeface="Calibri"/>
                <a:sym typeface="Calibri"/>
              </a:rPr>
            </a:br>
            <a:r>
              <a:rPr i="1" lang="no-NO" sz="2400">
                <a:solidFill>
                  <a:schemeClr val="lt1"/>
                </a:solidFill>
                <a:latin typeface="Calibri"/>
                <a:ea typeface="Calibri"/>
                <a:cs typeface="Calibri"/>
                <a:sym typeface="Calibri"/>
              </a:rPr>
              <a:t>(Dom 2:10-15)</a:t>
            </a:r>
            <a:endParaRPr i="1" sz="2400">
              <a:solidFill>
                <a:schemeClr val="lt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2" name="Shape 102"/>
        <p:cNvGrpSpPr/>
        <p:nvPr/>
      </p:nvGrpSpPr>
      <p:grpSpPr>
        <a:xfrm>
          <a:off x="0" y="0"/>
          <a:ext cx="0" cy="0"/>
          <a:chOff x="0" y="0"/>
          <a:chExt cx="0" cy="0"/>
        </a:xfrm>
      </p:grpSpPr>
      <p:sp>
        <p:nvSpPr>
          <p:cNvPr id="103" name="Google Shape;103;p17"/>
          <p:cNvSpPr txBox="1"/>
          <p:nvPr/>
        </p:nvSpPr>
        <p:spPr>
          <a:xfrm>
            <a:off x="1043608" y="620688"/>
            <a:ext cx="6840760" cy="563231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no-NO" sz="2400">
                <a:solidFill>
                  <a:schemeClr val="lt1"/>
                </a:solidFill>
                <a:latin typeface="Calibri"/>
                <a:ea typeface="Calibri"/>
                <a:cs typeface="Calibri"/>
                <a:sym typeface="Calibri"/>
              </a:rPr>
              <a:t>Da lot Herren det stå fram </a:t>
            </a:r>
            <a:r>
              <a:rPr b="1" i="1" lang="no-NO" sz="2400">
                <a:solidFill>
                  <a:schemeClr val="lt1"/>
                </a:solidFill>
                <a:latin typeface="Calibri"/>
                <a:ea typeface="Calibri"/>
                <a:cs typeface="Calibri"/>
                <a:sym typeface="Calibri"/>
              </a:rPr>
              <a:t>dommere</a:t>
            </a:r>
            <a:r>
              <a:rPr i="1" lang="no-NO" sz="2400">
                <a:solidFill>
                  <a:schemeClr val="lt1"/>
                </a:solidFill>
                <a:latin typeface="Calibri"/>
                <a:ea typeface="Calibri"/>
                <a:cs typeface="Calibri"/>
                <a:sym typeface="Calibri"/>
              </a:rPr>
              <a:t> som berget dem ut av hendene på røverne. Men heller ikke dommerne adlød de. De drev hor med andre guder og tilba dem. De var snare til å bøye av fra den veien fedrene deres hadde fulgt da de adlød Herrens bud. De gjorde ikke som fedrene. ﻿Hver gang Herren lot en dommer stå fram hos dem, var Herren med dommeren og reddet dem ut av hendene på fiendene så lenge dommeren levde. For Herren fikk medlidenhet med dem når de sukket under dem som plaget og undertrykte dem. Men så snart dommeren var død, falt de fra igjen og brakte mer ødeleggelse enn fedrene hadde gjort. De fulgte andre guder og dyrket og tilba dem. De fortsatte å være trassige og gjøre det onde.</a:t>
            </a:r>
            <a:br>
              <a:rPr i="1" lang="no-NO" sz="2400">
                <a:solidFill>
                  <a:schemeClr val="lt1"/>
                </a:solidFill>
                <a:latin typeface="Calibri"/>
                <a:ea typeface="Calibri"/>
                <a:cs typeface="Calibri"/>
                <a:sym typeface="Calibri"/>
              </a:rPr>
            </a:br>
            <a:r>
              <a:rPr i="1" lang="no-NO" sz="2400">
                <a:solidFill>
                  <a:schemeClr val="lt1"/>
                </a:solidFill>
                <a:latin typeface="Calibri"/>
                <a:ea typeface="Calibri"/>
                <a:cs typeface="Calibri"/>
                <a:sym typeface="Calibri"/>
              </a:rPr>
              <a:t>(Dom 2:16-19)</a:t>
            </a:r>
            <a:endParaRPr i="1" sz="2400">
              <a:solidFill>
                <a:schemeClr val="lt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7" name="Shape 107"/>
        <p:cNvGrpSpPr/>
        <p:nvPr/>
      </p:nvGrpSpPr>
      <p:grpSpPr>
        <a:xfrm>
          <a:off x="0" y="0"/>
          <a:ext cx="0" cy="0"/>
          <a:chOff x="0" y="0"/>
          <a:chExt cx="0" cy="0"/>
        </a:xfrm>
      </p:grpSpPr>
      <p:sp>
        <p:nvSpPr>
          <p:cNvPr id="108" name="Google Shape;108;p18"/>
          <p:cNvSpPr txBox="1"/>
          <p:nvPr/>
        </p:nvSpPr>
        <p:spPr>
          <a:xfrm>
            <a:off x="1619672" y="604990"/>
            <a:ext cx="5616624" cy="120032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no-NO" sz="2400">
                <a:solidFill>
                  <a:schemeClr val="lt1"/>
                </a:solidFill>
                <a:latin typeface="Calibri"/>
                <a:ea typeface="Calibri"/>
                <a:cs typeface="Calibri"/>
                <a:sym typeface="Calibri"/>
              </a:rPr>
              <a:t>Israel ble helt utarmet av midjanittene,</a:t>
            </a:r>
            <a:br>
              <a:rPr i="1" lang="no-NO" sz="2400">
                <a:solidFill>
                  <a:schemeClr val="lt1"/>
                </a:solidFill>
                <a:latin typeface="Calibri"/>
                <a:ea typeface="Calibri"/>
                <a:cs typeface="Calibri"/>
                <a:sym typeface="Calibri"/>
              </a:rPr>
            </a:br>
            <a:r>
              <a:rPr i="1" lang="no-NO" sz="2400">
                <a:solidFill>
                  <a:schemeClr val="lt1"/>
                </a:solidFill>
                <a:latin typeface="Calibri"/>
                <a:ea typeface="Calibri"/>
                <a:cs typeface="Calibri"/>
                <a:sym typeface="Calibri"/>
              </a:rPr>
              <a:t>og israelittene ropte til Herren.</a:t>
            </a:r>
            <a:br>
              <a:rPr lang="no-NO" sz="2400">
                <a:solidFill>
                  <a:schemeClr val="lt1"/>
                </a:solidFill>
                <a:latin typeface="Calibri"/>
                <a:ea typeface="Calibri"/>
                <a:cs typeface="Calibri"/>
                <a:sym typeface="Calibri"/>
              </a:rPr>
            </a:br>
            <a:r>
              <a:rPr i="1" lang="no-NO" sz="2400">
                <a:solidFill>
                  <a:schemeClr val="lt1"/>
                </a:solidFill>
                <a:latin typeface="Calibri"/>
                <a:ea typeface="Calibri"/>
                <a:cs typeface="Calibri"/>
                <a:sym typeface="Calibri"/>
              </a:rPr>
              <a:t>(Dom 6:6)</a:t>
            </a:r>
            <a:endParaRPr i="1" sz="2400">
              <a:solidFill>
                <a:schemeClr val="lt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Google Shape;113;p19"/>
          <p:cNvSpPr txBox="1"/>
          <p:nvPr/>
        </p:nvSpPr>
        <p:spPr>
          <a:xfrm>
            <a:off x="683568" y="471238"/>
            <a:ext cx="7632848" cy="707886"/>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no-NO" sz="4000">
                <a:solidFill>
                  <a:schemeClr val="lt1"/>
                </a:solidFill>
                <a:latin typeface="Calibri"/>
                <a:ea typeface="Calibri"/>
                <a:cs typeface="Calibri"/>
                <a:sym typeface="Calibri"/>
              </a:rPr>
              <a:t>HVA KAN VI LÆRE AV GIDEON?</a:t>
            </a:r>
            <a:endParaRPr b="1" sz="4000">
              <a:solidFill>
                <a:schemeClr val="lt1"/>
              </a:solidFill>
              <a:latin typeface="Calibri"/>
              <a:ea typeface="Calibri"/>
              <a:cs typeface="Calibri"/>
              <a:sym typeface="Calibri"/>
            </a:endParaRPr>
          </a:p>
        </p:txBody>
      </p:sp>
      <p:sp>
        <p:nvSpPr>
          <p:cNvPr id="114" name="Google Shape;114;p19"/>
          <p:cNvSpPr txBox="1"/>
          <p:nvPr/>
        </p:nvSpPr>
        <p:spPr>
          <a:xfrm>
            <a:off x="1187624" y="1412775"/>
            <a:ext cx="6624736" cy="1354217"/>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3200"/>
              <a:buFont typeface="Calibri"/>
              <a:buAutoNum type="arabicPeriod"/>
            </a:pPr>
            <a:r>
              <a:rPr b="1" lang="no-NO" sz="3200">
                <a:solidFill>
                  <a:schemeClr val="lt1"/>
                </a:solidFill>
                <a:latin typeface="Calibri"/>
                <a:ea typeface="Calibri"/>
                <a:cs typeface="Calibri"/>
                <a:sym typeface="Calibri"/>
              </a:rPr>
              <a:t> Gud kan bruke alle, også de av oss som kjenner på egne begrensninger.</a:t>
            </a:r>
            <a:endParaRPr sz="3200">
              <a:solidFill>
                <a:schemeClr val="lt1"/>
              </a:solidFill>
              <a:latin typeface="Calibri"/>
              <a:ea typeface="Calibri"/>
              <a:cs typeface="Calibri"/>
              <a:sym typeface="Calibri"/>
            </a:endParaRPr>
          </a:p>
          <a:p>
            <a:pPr indent="-228600" lvl="0" marL="342900" marR="0" rtl="0" algn="l">
              <a:spcBef>
                <a:spcPts val="0"/>
              </a:spcBef>
              <a:spcAft>
                <a:spcPts val="0"/>
              </a:spcAft>
              <a:buClr>
                <a:schemeClr val="lt1"/>
              </a:buClr>
              <a:buSzPts val="1800"/>
              <a:buFont typeface="Calibri"/>
              <a:buNone/>
            </a:pPr>
            <a:r>
              <a:t/>
            </a:r>
            <a:endParaRPr sz="1800">
              <a:solidFill>
                <a:schemeClr val="lt1"/>
              </a:solidFill>
              <a:latin typeface="Calibri"/>
              <a:ea typeface="Calibri"/>
              <a:cs typeface="Calibri"/>
              <a:sym typeface="Calibri"/>
            </a:endParaRPr>
          </a:p>
        </p:txBody>
      </p:sp>
      <p:sp>
        <p:nvSpPr>
          <p:cNvPr id="115" name="Google Shape;115;p19"/>
          <p:cNvSpPr txBox="1"/>
          <p:nvPr/>
        </p:nvSpPr>
        <p:spPr>
          <a:xfrm>
            <a:off x="1187624" y="3269809"/>
            <a:ext cx="6480720" cy="267765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no-NO" sz="2400">
                <a:solidFill>
                  <a:schemeClr val="lt1"/>
                </a:solidFill>
                <a:latin typeface="Calibri"/>
                <a:ea typeface="Calibri"/>
                <a:cs typeface="Calibri"/>
                <a:sym typeface="Calibri"/>
              </a:rPr>
              <a:t>Herren er med deg, du djerve kriger.</a:t>
            </a:r>
            <a:br>
              <a:rPr i="1" lang="no-NO" sz="2400">
                <a:solidFill>
                  <a:schemeClr val="lt1"/>
                </a:solidFill>
                <a:latin typeface="Calibri"/>
                <a:ea typeface="Calibri"/>
                <a:cs typeface="Calibri"/>
                <a:sym typeface="Calibri"/>
              </a:rPr>
            </a:br>
            <a:r>
              <a:rPr i="1" lang="no-NO" sz="2400">
                <a:solidFill>
                  <a:schemeClr val="lt1"/>
                </a:solidFill>
                <a:latin typeface="Calibri"/>
                <a:ea typeface="Calibri"/>
                <a:cs typeface="Calibri"/>
                <a:sym typeface="Calibri"/>
              </a:rPr>
              <a:t>(Dom 6:12)</a:t>
            </a:r>
            <a:endParaRPr/>
          </a:p>
          <a:p>
            <a:pPr indent="0" lvl="0" marL="0" marR="0" rtl="0" algn="l">
              <a:spcBef>
                <a:spcPts val="0"/>
              </a:spcBef>
              <a:spcAft>
                <a:spcPts val="0"/>
              </a:spcAft>
              <a:buNone/>
            </a:pPr>
            <a:r>
              <a:t/>
            </a:r>
            <a:endParaRPr i="1" sz="2400">
              <a:solidFill>
                <a:schemeClr val="lt1"/>
              </a:solidFill>
              <a:latin typeface="Calibri"/>
              <a:ea typeface="Calibri"/>
              <a:cs typeface="Calibri"/>
              <a:sym typeface="Calibri"/>
            </a:endParaRPr>
          </a:p>
          <a:p>
            <a:pPr indent="0" lvl="0" marL="0" marR="0" rtl="0" algn="l">
              <a:spcBef>
                <a:spcPts val="0"/>
              </a:spcBef>
              <a:spcAft>
                <a:spcPts val="0"/>
              </a:spcAft>
              <a:buNone/>
            </a:pPr>
            <a:r>
              <a:rPr i="1" lang="no-NO" sz="2400">
                <a:solidFill>
                  <a:schemeClr val="lt1"/>
                </a:solidFill>
                <a:latin typeface="Calibri"/>
                <a:ea typeface="Calibri"/>
                <a:cs typeface="Calibri"/>
                <a:sym typeface="Calibri"/>
              </a:rPr>
              <a:t>Hør, Herre! Hvordan kan jeg berge Israel? Min slekt er den svakeste i Manasse, og jeg er den yngste i min fars hus.</a:t>
            </a:r>
            <a:br>
              <a:rPr i="1" lang="no-NO" sz="2400">
                <a:solidFill>
                  <a:schemeClr val="lt1"/>
                </a:solidFill>
                <a:latin typeface="Calibri"/>
                <a:ea typeface="Calibri"/>
                <a:cs typeface="Calibri"/>
                <a:sym typeface="Calibri"/>
              </a:rPr>
            </a:br>
            <a:r>
              <a:rPr i="1" lang="no-NO" sz="2400">
                <a:solidFill>
                  <a:schemeClr val="lt1"/>
                </a:solidFill>
                <a:latin typeface="Calibri"/>
                <a:ea typeface="Calibri"/>
                <a:cs typeface="Calibri"/>
                <a:sym typeface="Calibri"/>
              </a:rPr>
              <a:t>(Dom 6:15)</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5">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Google Shape;120;p20"/>
          <p:cNvSpPr txBox="1"/>
          <p:nvPr/>
        </p:nvSpPr>
        <p:spPr>
          <a:xfrm>
            <a:off x="899592" y="548680"/>
            <a:ext cx="7416824" cy="2677656"/>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400"/>
              <a:buFont typeface="Arial"/>
              <a:buChar char="•"/>
            </a:pPr>
            <a:r>
              <a:rPr i="1" lang="no-NO" sz="2400">
                <a:solidFill>
                  <a:schemeClr val="lt1"/>
                </a:solidFill>
                <a:latin typeface="Calibri"/>
                <a:ea typeface="Calibri"/>
                <a:cs typeface="Calibri"/>
                <a:sym typeface="Calibri"/>
              </a:rPr>
              <a:t>Hvem er jeg? Kan jeg gå til farao og føre israelittene ut av Egypt?</a:t>
            </a:r>
            <a:endParaRPr/>
          </a:p>
          <a:p>
            <a:pPr indent="-342900" lvl="0" marL="342900" marR="0" rtl="0" algn="l">
              <a:spcBef>
                <a:spcPts val="0"/>
              </a:spcBef>
              <a:spcAft>
                <a:spcPts val="0"/>
              </a:spcAft>
              <a:buClr>
                <a:schemeClr val="lt1"/>
              </a:buClr>
              <a:buSzPts val="2400"/>
              <a:buFont typeface="Arial"/>
              <a:buChar char="•"/>
            </a:pPr>
            <a:r>
              <a:rPr i="1" lang="no-NO" sz="2400">
                <a:solidFill>
                  <a:schemeClr val="lt1"/>
                </a:solidFill>
                <a:latin typeface="Calibri"/>
                <a:ea typeface="Calibri"/>
                <a:cs typeface="Calibri"/>
                <a:sym typeface="Calibri"/>
              </a:rPr>
              <a:t>Men sett at de ikke tror meg og ikke hører på meg…</a:t>
            </a:r>
            <a:endParaRPr/>
          </a:p>
          <a:p>
            <a:pPr indent="-342900" lvl="0" marL="342900" marR="0" rtl="0" algn="l">
              <a:spcBef>
                <a:spcPts val="0"/>
              </a:spcBef>
              <a:spcAft>
                <a:spcPts val="0"/>
              </a:spcAft>
              <a:buClr>
                <a:schemeClr val="lt1"/>
              </a:buClr>
              <a:buSzPts val="2400"/>
              <a:buFont typeface="Arial"/>
              <a:buChar char="•"/>
            </a:pPr>
            <a:r>
              <a:rPr i="1" lang="no-NO" sz="2400">
                <a:solidFill>
                  <a:schemeClr val="lt1"/>
                </a:solidFill>
                <a:latin typeface="Calibri"/>
                <a:ea typeface="Calibri"/>
                <a:cs typeface="Calibri"/>
                <a:sym typeface="Calibri"/>
              </a:rPr>
              <a:t>Jeg har aldri vært noen ordets mann, verken før eller nå,…</a:t>
            </a:r>
            <a:r>
              <a:rPr lang="no-NO" sz="2400">
                <a:solidFill>
                  <a:schemeClr val="lt1"/>
                </a:solidFill>
                <a:latin typeface="Calibri"/>
                <a:ea typeface="Calibri"/>
                <a:cs typeface="Calibri"/>
                <a:sym typeface="Calibri"/>
              </a:rPr>
              <a:t> </a:t>
            </a:r>
            <a:r>
              <a:rPr i="1" lang="no-NO" sz="2400">
                <a:solidFill>
                  <a:schemeClr val="lt1"/>
                </a:solidFill>
                <a:latin typeface="Calibri"/>
                <a:ea typeface="Calibri"/>
                <a:cs typeface="Calibri"/>
                <a:sym typeface="Calibri"/>
              </a:rPr>
              <a:t>Sen er min munn, og sen er min tunge.</a:t>
            </a:r>
            <a:endParaRPr/>
          </a:p>
          <a:p>
            <a:pPr indent="-342900" lvl="0" marL="342900" marR="0" rtl="0" algn="l">
              <a:spcBef>
                <a:spcPts val="0"/>
              </a:spcBef>
              <a:spcAft>
                <a:spcPts val="0"/>
              </a:spcAft>
              <a:buClr>
                <a:schemeClr val="lt1"/>
              </a:buClr>
              <a:buSzPts val="2400"/>
              <a:buFont typeface="Arial"/>
              <a:buChar char="•"/>
            </a:pPr>
            <a:r>
              <a:rPr i="1" lang="no-NO" sz="2400">
                <a:solidFill>
                  <a:schemeClr val="lt1"/>
                </a:solidFill>
                <a:latin typeface="Calibri"/>
                <a:ea typeface="Calibri"/>
                <a:cs typeface="Calibri"/>
                <a:sym typeface="Calibri"/>
              </a:rPr>
              <a:t>Send heller en annen!</a:t>
            </a:r>
            <a:br>
              <a:rPr i="1" lang="no-NO" sz="2400">
                <a:solidFill>
                  <a:schemeClr val="lt1"/>
                </a:solidFill>
                <a:latin typeface="Calibri"/>
                <a:ea typeface="Calibri"/>
                <a:cs typeface="Calibri"/>
                <a:sym typeface="Calibri"/>
              </a:rPr>
            </a:br>
            <a:r>
              <a:rPr i="1" lang="no-NO" sz="2400">
                <a:solidFill>
                  <a:schemeClr val="lt1"/>
                </a:solidFill>
                <a:latin typeface="Calibri"/>
                <a:ea typeface="Calibri"/>
                <a:cs typeface="Calibri"/>
                <a:sym typeface="Calibri"/>
              </a:rPr>
              <a:t>(2. Mos 3-4)</a:t>
            </a:r>
            <a:endParaRPr sz="2400">
              <a:solidFill>
                <a:schemeClr val="lt1"/>
              </a:solidFill>
              <a:latin typeface="Calibri"/>
              <a:ea typeface="Calibri"/>
              <a:cs typeface="Calibri"/>
              <a:sym typeface="Calibri"/>
            </a:endParaRPr>
          </a:p>
        </p:txBody>
      </p:sp>
      <p:sp>
        <p:nvSpPr>
          <p:cNvPr id="121" name="Google Shape;121;p20"/>
          <p:cNvSpPr txBox="1"/>
          <p:nvPr/>
        </p:nvSpPr>
        <p:spPr>
          <a:xfrm>
            <a:off x="1058852" y="4077072"/>
            <a:ext cx="6264696" cy="120032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no-NO" sz="2400">
                <a:solidFill>
                  <a:schemeClr val="lt1"/>
                </a:solidFill>
                <a:latin typeface="Calibri"/>
                <a:ea typeface="Calibri"/>
                <a:cs typeface="Calibri"/>
                <a:sym typeface="Calibri"/>
              </a:rPr>
              <a:t>Jeg vil være med deg, og du skal slå midjanittene, alle som en.</a:t>
            </a:r>
            <a:br>
              <a:rPr i="1" lang="no-NO" sz="2400">
                <a:solidFill>
                  <a:schemeClr val="lt1"/>
                </a:solidFill>
                <a:latin typeface="Calibri"/>
                <a:ea typeface="Calibri"/>
                <a:cs typeface="Calibri"/>
                <a:sym typeface="Calibri"/>
              </a:rPr>
            </a:br>
            <a:r>
              <a:rPr i="1" lang="no-NO" sz="2400">
                <a:solidFill>
                  <a:schemeClr val="lt1"/>
                </a:solidFill>
                <a:latin typeface="Calibri"/>
                <a:ea typeface="Calibri"/>
                <a:cs typeface="Calibri"/>
                <a:sym typeface="Calibri"/>
              </a:rPr>
              <a:t>(Dom 6:16)</a:t>
            </a:r>
            <a:endParaRPr i="1" sz="24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1">
                                            <p:txEl>
                                              <p:pRg end="0" st="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Google Shape;126;p21"/>
          <p:cNvSpPr txBox="1"/>
          <p:nvPr/>
        </p:nvSpPr>
        <p:spPr>
          <a:xfrm>
            <a:off x="1115369" y="404664"/>
            <a:ext cx="6984776" cy="563231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no-NO" sz="2400">
                <a:solidFill>
                  <a:schemeClr val="lt1"/>
                </a:solidFill>
                <a:latin typeface="Calibri"/>
                <a:ea typeface="Calibri"/>
                <a:cs typeface="Calibri"/>
                <a:sym typeface="Calibri"/>
              </a:rPr>
              <a:t>Se på dere selv, søsken, dere som ble kalt: ikke mange vise etter menneskelige mål og ikke mange med makt eller av fornem slekt. Men det som i verdens øyne er dårskap, det utvalgte Gud for å gjøre de vise til skamme, og det som i verdens øyne er svakt, det utvalgte Gud for å gjøre det sterke til skamme. Ja, det som i verdens øyne står lavt, det som blir foraktet, det som ikke er noe, det utvalgte Gud for å gjøre til intet det som er noe, for at ingen mennesker skal ha noe å være stolt av overfor Gud.</a:t>
            </a:r>
            <a:br>
              <a:rPr i="1" lang="no-NO" sz="2400">
                <a:solidFill>
                  <a:schemeClr val="lt1"/>
                </a:solidFill>
                <a:latin typeface="Calibri"/>
                <a:ea typeface="Calibri"/>
                <a:cs typeface="Calibri"/>
                <a:sym typeface="Calibri"/>
              </a:rPr>
            </a:br>
            <a:r>
              <a:rPr i="1" lang="no-NO" sz="2400">
                <a:solidFill>
                  <a:schemeClr val="lt1"/>
                </a:solidFill>
                <a:latin typeface="Calibri"/>
                <a:ea typeface="Calibri"/>
                <a:cs typeface="Calibri"/>
                <a:sym typeface="Calibri"/>
              </a:rPr>
              <a:t>(1. Kor 1:26-29)</a:t>
            </a:r>
            <a:endParaRPr/>
          </a:p>
          <a:p>
            <a:pPr indent="0" lvl="0" marL="0" marR="0" rtl="0" algn="l">
              <a:spcBef>
                <a:spcPts val="0"/>
              </a:spcBef>
              <a:spcAft>
                <a:spcPts val="0"/>
              </a:spcAft>
              <a:buNone/>
            </a:pPr>
            <a:r>
              <a:t/>
            </a:r>
            <a:endParaRPr i="1" sz="2400">
              <a:solidFill>
                <a:schemeClr val="lt1"/>
              </a:solidFill>
              <a:latin typeface="Calibri"/>
              <a:ea typeface="Calibri"/>
              <a:cs typeface="Calibri"/>
              <a:sym typeface="Calibri"/>
            </a:endParaRPr>
          </a:p>
          <a:p>
            <a:pPr indent="0" lvl="0" marL="0" marR="0" rtl="0" algn="l">
              <a:spcBef>
                <a:spcPts val="0"/>
              </a:spcBef>
              <a:spcAft>
                <a:spcPts val="0"/>
              </a:spcAft>
              <a:buNone/>
            </a:pPr>
            <a:r>
              <a:rPr i="1" lang="no-NO" sz="2400">
                <a:solidFill>
                  <a:schemeClr val="lt1"/>
                </a:solidFill>
                <a:latin typeface="Calibri"/>
                <a:ea typeface="Calibri"/>
                <a:cs typeface="Calibri"/>
                <a:sym typeface="Calibri"/>
              </a:rPr>
              <a:t>Men vi har denne skatten i leirkrukker, for at den veldige kraften skal være fra Gud og ikke fra oss selv.</a:t>
            </a:r>
            <a:br>
              <a:rPr i="1" lang="no-NO" sz="2400">
                <a:solidFill>
                  <a:schemeClr val="lt1"/>
                </a:solidFill>
                <a:latin typeface="Calibri"/>
                <a:ea typeface="Calibri"/>
                <a:cs typeface="Calibri"/>
                <a:sym typeface="Calibri"/>
              </a:rPr>
            </a:br>
            <a:r>
              <a:rPr i="1" lang="no-NO" sz="2400">
                <a:solidFill>
                  <a:schemeClr val="lt1"/>
                </a:solidFill>
                <a:latin typeface="Calibri"/>
                <a:ea typeface="Calibri"/>
                <a:cs typeface="Calibri"/>
                <a:sym typeface="Calibri"/>
              </a:rPr>
              <a:t>(2. Kor. 4:7).</a:t>
            </a:r>
            <a:endParaRPr i="1" sz="24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